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915" r:id="rId6"/>
    <p:sldId id="2906" r:id="rId7"/>
    <p:sldId id="257" r:id="rId8"/>
    <p:sldId id="2916" r:id="rId9"/>
    <p:sldId id="2918" r:id="rId10"/>
    <p:sldId id="2919" r:id="rId11"/>
    <p:sldId id="2920" r:id="rId12"/>
    <p:sldId id="2921" r:id="rId13"/>
    <p:sldId id="2917" r:id="rId14"/>
    <p:sldId id="2922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84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01E"/>
    <a:srgbClr val="FFBFB9"/>
    <a:srgbClr val="EBBEFD"/>
    <a:srgbClr val="E5ADFE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B582F-2981-414F-BEFA-26CA3B0CF92E}" v="11" dt="2025-06-22T10:42:22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7"/>
    <p:restoredTop sz="96327"/>
  </p:normalViewPr>
  <p:slideViewPr>
    <p:cSldViewPr snapToGrid="0" snapToObjects="1" showGuides="1">
      <p:cViewPr varScale="1">
        <p:scale>
          <a:sx n="154" d="100"/>
          <a:sy n="154" d="100"/>
        </p:scale>
        <p:origin x="224" y="4136"/>
      </p:cViewPr>
      <p:guideLst>
        <p:guide orient="horz" pos="3240"/>
        <p:guide pos="5784"/>
        <p:guide pos="7296"/>
        <p:guide orient="horz" pos="4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Titcombe" userId="fb440a4d-04f1-48b9-bc91-05264df48620" providerId="ADAL" clId="{193B582F-2981-414F-BEFA-26CA3B0CF92E}"/>
    <pc:docChg chg="custSel addSld modSld">
      <pc:chgData name="Matthew Titcombe" userId="fb440a4d-04f1-48b9-bc91-05264df48620" providerId="ADAL" clId="{193B582F-2981-414F-BEFA-26CA3B0CF92E}" dt="2025-06-22T10:42:25.531" v="568"/>
      <pc:docMkLst>
        <pc:docMk/>
      </pc:docMkLst>
      <pc:sldChg chg="addSp delSp modSp mod">
        <pc:chgData name="Matthew Titcombe" userId="fb440a4d-04f1-48b9-bc91-05264df48620" providerId="ADAL" clId="{193B582F-2981-414F-BEFA-26CA3B0CF92E}" dt="2025-06-22T10:42:25.531" v="568"/>
        <pc:sldMkLst>
          <pc:docMk/>
          <pc:sldMk cId="4052336679" sldId="258"/>
        </pc:sldMkLst>
        <pc:spChg chg="add del mod">
          <ac:chgData name="Matthew Titcombe" userId="fb440a4d-04f1-48b9-bc91-05264df48620" providerId="ADAL" clId="{193B582F-2981-414F-BEFA-26CA3B0CF92E}" dt="2025-06-22T10:42:25.531" v="568"/>
          <ac:spMkLst>
            <pc:docMk/>
            <pc:sldMk cId="4052336679" sldId="258"/>
            <ac:spMk id="2" creationId="{20D373FD-6FC1-4E75-DB65-AB307AEB7C87}"/>
          </ac:spMkLst>
        </pc:spChg>
      </pc:sldChg>
      <pc:sldChg chg="addSp delSp modSp new mod">
        <pc:chgData name="Matthew Titcombe" userId="fb440a4d-04f1-48b9-bc91-05264df48620" providerId="ADAL" clId="{193B582F-2981-414F-BEFA-26CA3B0CF92E}" dt="2025-06-22T10:32:41.650" v="99" actId="6549"/>
        <pc:sldMkLst>
          <pc:docMk/>
          <pc:sldMk cId="1207930985" sldId="2919"/>
        </pc:sldMkLst>
        <pc:spChg chg="mod">
          <ac:chgData name="Matthew Titcombe" userId="fb440a4d-04f1-48b9-bc91-05264df48620" providerId="ADAL" clId="{193B582F-2981-414F-BEFA-26CA3B0CF92E}" dt="2025-06-22T10:32:41.650" v="99" actId="6549"/>
          <ac:spMkLst>
            <pc:docMk/>
            <pc:sldMk cId="1207930985" sldId="2919"/>
            <ac:spMk id="2" creationId="{4B01E73A-A702-F117-A31C-6C0D09EAB060}"/>
          </ac:spMkLst>
        </pc:spChg>
        <pc:spChg chg="add del mod">
          <ac:chgData name="Matthew Titcombe" userId="fb440a4d-04f1-48b9-bc91-05264df48620" providerId="ADAL" clId="{193B582F-2981-414F-BEFA-26CA3B0CF92E}" dt="2025-06-22T10:31:47.595" v="96" actId="207"/>
          <ac:spMkLst>
            <pc:docMk/>
            <pc:sldMk cId="1207930985" sldId="2919"/>
            <ac:spMk id="3" creationId="{641AA1BE-651D-3E9E-09C4-FF46A58E35A7}"/>
          </ac:spMkLst>
        </pc:spChg>
        <pc:graphicFrameChg chg="add mod">
          <ac:chgData name="Matthew Titcombe" userId="fb440a4d-04f1-48b9-bc91-05264df48620" providerId="ADAL" clId="{193B582F-2981-414F-BEFA-26CA3B0CF92E}" dt="2025-06-22T10:28:47.643" v="26"/>
          <ac:graphicFrameMkLst>
            <pc:docMk/>
            <pc:sldMk cId="1207930985" sldId="2919"/>
            <ac:graphicFrameMk id="4" creationId="{32E7DCFD-1957-08E3-567E-1B66E37A0037}"/>
          </ac:graphicFrameMkLst>
        </pc:graphicFrameChg>
      </pc:sldChg>
      <pc:sldChg chg="modSp add mod">
        <pc:chgData name="Matthew Titcombe" userId="fb440a4d-04f1-48b9-bc91-05264df48620" providerId="ADAL" clId="{193B582F-2981-414F-BEFA-26CA3B0CF92E}" dt="2025-06-22T10:33:48.530" v="126" actId="27636"/>
        <pc:sldMkLst>
          <pc:docMk/>
          <pc:sldMk cId="4199891584" sldId="2920"/>
        </pc:sldMkLst>
        <pc:spChg chg="mod">
          <ac:chgData name="Matthew Titcombe" userId="fb440a4d-04f1-48b9-bc91-05264df48620" providerId="ADAL" clId="{193B582F-2981-414F-BEFA-26CA3B0CF92E}" dt="2025-06-22T10:32:48.647" v="100" actId="20577"/>
          <ac:spMkLst>
            <pc:docMk/>
            <pc:sldMk cId="4199891584" sldId="2920"/>
            <ac:spMk id="2" creationId="{E887B647-CD04-F2D3-94D2-AC2FA227F6D7}"/>
          </ac:spMkLst>
        </pc:spChg>
        <pc:spChg chg="mod">
          <ac:chgData name="Matthew Titcombe" userId="fb440a4d-04f1-48b9-bc91-05264df48620" providerId="ADAL" clId="{193B582F-2981-414F-BEFA-26CA3B0CF92E}" dt="2025-06-22T10:33:48.530" v="126" actId="27636"/>
          <ac:spMkLst>
            <pc:docMk/>
            <pc:sldMk cId="4199891584" sldId="2920"/>
            <ac:spMk id="3" creationId="{8A2E210F-9E4E-BEF4-2DE0-C89E35625E4A}"/>
          </ac:spMkLst>
        </pc:spChg>
      </pc:sldChg>
      <pc:sldChg chg="modSp add mod">
        <pc:chgData name="Matthew Titcombe" userId="fb440a4d-04f1-48b9-bc91-05264df48620" providerId="ADAL" clId="{193B582F-2981-414F-BEFA-26CA3B0CF92E}" dt="2025-06-22T10:36:30.383" v="208" actId="20577"/>
        <pc:sldMkLst>
          <pc:docMk/>
          <pc:sldMk cId="154453387" sldId="2921"/>
        </pc:sldMkLst>
        <pc:spChg chg="mod">
          <ac:chgData name="Matthew Titcombe" userId="fb440a4d-04f1-48b9-bc91-05264df48620" providerId="ADAL" clId="{193B582F-2981-414F-BEFA-26CA3B0CF92E}" dt="2025-06-22T10:33:59.047" v="127" actId="20577"/>
          <ac:spMkLst>
            <pc:docMk/>
            <pc:sldMk cId="154453387" sldId="2921"/>
            <ac:spMk id="2" creationId="{C9E38CF9-2659-43B6-1B89-5748996DE5F9}"/>
          </ac:spMkLst>
        </pc:spChg>
        <pc:spChg chg="mod">
          <ac:chgData name="Matthew Titcombe" userId="fb440a4d-04f1-48b9-bc91-05264df48620" providerId="ADAL" clId="{193B582F-2981-414F-BEFA-26CA3B0CF92E}" dt="2025-06-22T10:36:30.383" v="208" actId="20577"/>
          <ac:spMkLst>
            <pc:docMk/>
            <pc:sldMk cId="154453387" sldId="2921"/>
            <ac:spMk id="3" creationId="{B1D47B89-AA8D-9803-E3DE-EEC247394D3D}"/>
          </ac:spMkLst>
        </pc:spChg>
      </pc:sldChg>
      <pc:sldChg chg="modSp new mod">
        <pc:chgData name="Matthew Titcombe" userId="fb440a4d-04f1-48b9-bc91-05264df48620" providerId="ADAL" clId="{193B582F-2981-414F-BEFA-26CA3B0CF92E}" dt="2025-06-22T10:41:48.931" v="565" actId="15"/>
        <pc:sldMkLst>
          <pc:docMk/>
          <pc:sldMk cId="1731952170" sldId="2922"/>
        </pc:sldMkLst>
        <pc:spChg chg="mod">
          <ac:chgData name="Matthew Titcombe" userId="fb440a4d-04f1-48b9-bc91-05264df48620" providerId="ADAL" clId="{193B582F-2981-414F-BEFA-26CA3B0CF92E}" dt="2025-06-22T10:37:42.428" v="223" actId="20577"/>
          <ac:spMkLst>
            <pc:docMk/>
            <pc:sldMk cId="1731952170" sldId="2922"/>
            <ac:spMk id="2" creationId="{6F6CCA76-90CC-60E2-CAE6-254908D4B012}"/>
          </ac:spMkLst>
        </pc:spChg>
        <pc:spChg chg="mod">
          <ac:chgData name="Matthew Titcombe" userId="fb440a4d-04f1-48b9-bc91-05264df48620" providerId="ADAL" clId="{193B582F-2981-414F-BEFA-26CA3B0CF92E}" dt="2025-06-22T10:41:48.931" v="565" actId="15"/>
          <ac:spMkLst>
            <pc:docMk/>
            <pc:sldMk cId="1731952170" sldId="2922"/>
            <ac:spMk id="3" creationId="{932E38B0-7264-359D-0DA7-A749888D434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SPRS Score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Sheet1!$A$2:$A$37</c:f>
              <c:numCache>
                <c:formatCode>d\ mmm</c:formatCode>
                <c:ptCount val="36"/>
                <c:pt idx="0">
                  <c:v>45169</c:v>
                </c:pt>
                <c:pt idx="1">
                  <c:v>45183</c:v>
                </c:pt>
                <c:pt idx="2">
                  <c:v>45197</c:v>
                </c:pt>
                <c:pt idx="3">
                  <c:v>45211</c:v>
                </c:pt>
                <c:pt idx="4">
                  <c:v>45225</c:v>
                </c:pt>
                <c:pt idx="5">
                  <c:v>45239</c:v>
                </c:pt>
                <c:pt idx="6">
                  <c:v>45253</c:v>
                </c:pt>
                <c:pt idx="7">
                  <c:v>45261</c:v>
                </c:pt>
                <c:pt idx="8">
                  <c:v>45274</c:v>
                </c:pt>
                <c:pt idx="9">
                  <c:v>45288</c:v>
                </c:pt>
                <c:pt idx="10">
                  <c:v>45302</c:v>
                </c:pt>
                <c:pt idx="11">
                  <c:v>45316</c:v>
                </c:pt>
                <c:pt idx="12">
                  <c:v>45330</c:v>
                </c:pt>
                <c:pt idx="13">
                  <c:v>45344</c:v>
                </c:pt>
                <c:pt idx="14">
                  <c:v>45358</c:v>
                </c:pt>
                <c:pt idx="15">
                  <c:v>45372</c:v>
                </c:pt>
                <c:pt idx="16">
                  <c:v>45394</c:v>
                </c:pt>
                <c:pt idx="17">
                  <c:v>45408</c:v>
                </c:pt>
                <c:pt idx="18">
                  <c:v>45422</c:v>
                </c:pt>
                <c:pt idx="19">
                  <c:v>45436</c:v>
                </c:pt>
                <c:pt idx="20">
                  <c:v>45450</c:v>
                </c:pt>
                <c:pt idx="21">
                  <c:v>45464</c:v>
                </c:pt>
                <c:pt idx="22">
                  <c:v>45478</c:v>
                </c:pt>
                <c:pt idx="23">
                  <c:v>45492</c:v>
                </c:pt>
                <c:pt idx="24">
                  <c:v>45506</c:v>
                </c:pt>
                <c:pt idx="25">
                  <c:v>45523</c:v>
                </c:pt>
                <c:pt idx="26">
                  <c:v>45554</c:v>
                </c:pt>
                <c:pt idx="27">
                  <c:v>45582</c:v>
                </c:pt>
                <c:pt idx="28">
                  <c:v>45610</c:v>
                </c:pt>
                <c:pt idx="29">
                  <c:v>45645</c:v>
                </c:pt>
                <c:pt idx="30">
                  <c:v>45673</c:v>
                </c:pt>
                <c:pt idx="31">
                  <c:v>45708</c:v>
                </c:pt>
                <c:pt idx="32">
                  <c:v>45736</c:v>
                </c:pt>
                <c:pt idx="33">
                  <c:v>45764</c:v>
                </c:pt>
                <c:pt idx="34">
                  <c:v>45792</c:v>
                </c:pt>
                <c:pt idx="35">
                  <c:v>45827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-70</c:v>
                </c:pt>
                <c:pt idx="1">
                  <c:v>-60</c:v>
                </c:pt>
                <c:pt idx="2">
                  <c:v>-32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-10</c:v>
                </c:pt>
                <c:pt idx="12">
                  <c:v>17</c:v>
                </c:pt>
                <c:pt idx="13">
                  <c:v>17</c:v>
                </c:pt>
                <c:pt idx="14">
                  <c:v>18</c:v>
                </c:pt>
                <c:pt idx="15">
                  <c:v>18</c:v>
                </c:pt>
                <c:pt idx="16">
                  <c:v>25</c:v>
                </c:pt>
                <c:pt idx="17">
                  <c:v>25</c:v>
                </c:pt>
                <c:pt idx="18">
                  <c:v>35</c:v>
                </c:pt>
                <c:pt idx="19">
                  <c:v>35</c:v>
                </c:pt>
                <c:pt idx="20">
                  <c:v>45</c:v>
                </c:pt>
                <c:pt idx="21">
                  <c:v>52</c:v>
                </c:pt>
                <c:pt idx="22">
                  <c:v>52</c:v>
                </c:pt>
                <c:pt idx="23">
                  <c:v>52</c:v>
                </c:pt>
                <c:pt idx="24">
                  <c:v>52</c:v>
                </c:pt>
                <c:pt idx="25">
                  <c:v>79</c:v>
                </c:pt>
                <c:pt idx="26">
                  <c:v>79</c:v>
                </c:pt>
                <c:pt idx="27">
                  <c:v>79</c:v>
                </c:pt>
                <c:pt idx="28">
                  <c:v>79</c:v>
                </c:pt>
                <c:pt idx="29">
                  <c:v>80</c:v>
                </c:pt>
                <c:pt idx="30">
                  <c:v>80</c:v>
                </c:pt>
                <c:pt idx="31">
                  <c:v>98</c:v>
                </c:pt>
                <c:pt idx="32">
                  <c:v>103</c:v>
                </c:pt>
                <c:pt idx="33">
                  <c:v>103</c:v>
                </c:pt>
                <c:pt idx="34">
                  <c:v>110</c:v>
                </c:pt>
                <c:pt idx="35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48-8D40-B6A5-4D04F60522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Max</c:v>
                </c:pt>
              </c:strCache>
            </c:strRef>
          </c:tx>
          <c:spPr>
            <a:ln w="38100" cap="rnd">
              <a:solidFill>
                <a:schemeClr val="accent6">
                  <a:lumMod val="5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Sheet1!$A$2:$A$37</c:f>
              <c:numCache>
                <c:formatCode>d\ mmm</c:formatCode>
                <c:ptCount val="36"/>
                <c:pt idx="0">
                  <c:v>45169</c:v>
                </c:pt>
                <c:pt idx="1">
                  <c:v>45183</c:v>
                </c:pt>
                <c:pt idx="2">
                  <c:v>45197</c:v>
                </c:pt>
                <c:pt idx="3">
                  <c:v>45211</c:v>
                </c:pt>
                <c:pt idx="4">
                  <c:v>45225</c:v>
                </c:pt>
                <c:pt idx="5">
                  <c:v>45239</c:v>
                </c:pt>
                <c:pt idx="6">
                  <c:v>45253</c:v>
                </c:pt>
                <c:pt idx="7">
                  <c:v>45261</c:v>
                </c:pt>
                <c:pt idx="8">
                  <c:v>45274</c:v>
                </c:pt>
                <c:pt idx="9">
                  <c:v>45288</c:v>
                </c:pt>
                <c:pt idx="10">
                  <c:v>45302</c:v>
                </c:pt>
                <c:pt idx="11">
                  <c:v>45316</c:v>
                </c:pt>
                <c:pt idx="12">
                  <c:v>45330</c:v>
                </c:pt>
                <c:pt idx="13">
                  <c:v>45344</c:v>
                </c:pt>
                <c:pt idx="14">
                  <c:v>45358</c:v>
                </c:pt>
                <c:pt idx="15">
                  <c:v>45372</c:v>
                </c:pt>
                <c:pt idx="16">
                  <c:v>45394</c:v>
                </c:pt>
                <c:pt idx="17">
                  <c:v>45408</c:v>
                </c:pt>
                <c:pt idx="18">
                  <c:v>45422</c:v>
                </c:pt>
                <c:pt idx="19">
                  <c:v>45436</c:v>
                </c:pt>
                <c:pt idx="20">
                  <c:v>45450</c:v>
                </c:pt>
                <c:pt idx="21">
                  <c:v>45464</c:v>
                </c:pt>
                <c:pt idx="22">
                  <c:v>45478</c:v>
                </c:pt>
                <c:pt idx="23">
                  <c:v>45492</c:v>
                </c:pt>
                <c:pt idx="24">
                  <c:v>45506</c:v>
                </c:pt>
                <c:pt idx="25">
                  <c:v>45523</c:v>
                </c:pt>
                <c:pt idx="26">
                  <c:v>45554</c:v>
                </c:pt>
                <c:pt idx="27">
                  <c:v>45582</c:v>
                </c:pt>
                <c:pt idx="28">
                  <c:v>45610</c:v>
                </c:pt>
                <c:pt idx="29">
                  <c:v>45645</c:v>
                </c:pt>
                <c:pt idx="30">
                  <c:v>45673</c:v>
                </c:pt>
                <c:pt idx="31">
                  <c:v>45708</c:v>
                </c:pt>
                <c:pt idx="32">
                  <c:v>45736</c:v>
                </c:pt>
                <c:pt idx="33">
                  <c:v>45764</c:v>
                </c:pt>
                <c:pt idx="34">
                  <c:v>45792</c:v>
                </c:pt>
                <c:pt idx="35">
                  <c:v>45827</c:v>
                </c:pt>
              </c:numCache>
            </c:num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110</c:v>
                </c:pt>
                <c:pt idx="1">
                  <c:v>110</c:v>
                </c:pt>
                <c:pt idx="2">
                  <c:v>110</c:v>
                </c:pt>
                <c:pt idx="3">
                  <c:v>110</c:v>
                </c:pt>
                <c:pt idx="4">
                  <c:v>110</c:v>
                </c:pt>
                <c:pt idx="5">
                  <c:v>110</c:v>
                </c:pt>
                <c:pt idx="6">
                  <c:v>110</c:v>
                </c:pt>
                <c:pt idx="7">
                  <c:v>110</c:v>
                </c:pt>
                <c:pt idx="8">
                  <c:v>110</c:v>
                </c:pt>
                <c:pt idx="9">
                  <c:v>110</c:v>
                </c:pt>
                <c:pt idx="10">
                  <c:v>110</c:v>
                </c:pt>
                <c:pt idx="11">
                  <c:v>110</c:v>
                </c:pt>
                <c:pt idx="12">
                  <c:v>110</c:v>
                </c:pt>
                <c:pt idx="13">
                  <c:v>110</c:v>
                </c:pt>
                <c:pt idx="14">
                  <c:v>110</c:v>
                </c:pt>
                <c:pt idx="15">
                  <c:v>110</c:v>
                </c:pt>
                <c:pt idx="16">
                  <c:v>110</c:v>
                </c:pt>
                <c:pt idx="17">
                  <c:v>110</c:v>
                </c:pt>
                <c:pt idx="18">
                  <c:v>110</c:v>
                </c:pt>
                <c:pt idx="19">
                  <c:v>110</c:v>
                </c:pt>
                <c:pt idx="20">
                  <c:v>110</c:v>
                </c:pt>
                <c:pt idx="21">
                  <c:v>110</c:v>
                </c:pt>
                <c:pt idx="22">
                  <c:v>110</c:v>
                </c:pt>
                <c:pt idx="23">
                  <c:v>110</c:v>
                </c:pt>
                <c:pt idx="24">
                  <c:v>110</c:v>
                </c:pt>
                <c:pt idx="25">
                  <c:v>110</c:v>
                </c:pt>
                <c:pt idx="26">
                  <c:v>110</c:v>
                </c:pt>
                <c:pt idx="27">
                  <c:v>110</c:v>
                </c:pt>
                <c:pt idx="28">
                  <c:v>110</c:v>
                </c:pt>
                <c:pt idx="29">
                  <c:v>110</c:v>
                </c:pt>
                <c:pt idx="30">
                  <c:v>110</c:v>
                </c:pt>
                <c:pt idx="31">
                  <c:v>110</c:v>
                </c:pt>
                <c:pt idx="32">
                  <c:v>110</c:v>
                </c:pt>
                <c:pt idx="33">
                  <c:v>110</c:v>
                </c:pt>
                <c:pt idx="34">
                  <c:v>110</c:v>
                </c:pt>
                <c:pt idx="35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48-8D40-B6A5-4D04F60522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Threshold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Sheet1!$A$2:$A$37</c:f>
              <c:numCache>
                <c:formatCode>d\ mmm</c:formatCode>
                <c:ptCount val="36"/>
                <c:pt idx="0">
                  <c:v>45169</c:v>
                </c:pt>
                <c:pt idx="1">
                  <c:v>45183</c:v>
                </c:pt>
                <c:pt idx="2">
                  <c:v>45197</c:v>
                </c:pt>
                <c:pt idx="3">
                  <c:v>45211</c:v>
                </c:pt>
                <c:pt idx="4">
                  <c:v>45225</c:v>
                </c:pt>
                <c:pt idx="5">
                  <c:v>45239</c:v>
                </c:pt>
                <c:pt idx="6">
                  <c:v>45253</c:v>
                </c:pt>
                <c:pt idx="7">
                  <c:v>45261</c:v>
                </c:pt>
                <c:pt idx="8">
                  <c:v>45274</c:v>
                </c:pt>
                <c:pt idx="9">
                  <c:v>45288</c:v>
                </c:pt>
                <c:pt idx="10">
                  <c:v>45302</c:v>
                </c:pt>
                <c:pt idx="11">
                  <c:v>45316</c:v>
                </c:pt>
                <c:pt idx="12">
                  <c:v>45330</c:v>
                </c:pt>
                <c:pt idx="13">
                  <c:v>45344</c:v>
                </c:pt>
                <c:pt idx="14">
                  <c:v>45358</c:v>
                </c:pt>
                <c:pt idx="15">
                  <c:v>45372</c:v>
                </c:pt>
                <c:pt idx="16">
                  <c:v>45394</c:v>
                </c:pt>
                <c:pt idx="17">
                  <c:v>45408</c:v>
                </c:pt>
                <c:pt idx="18">
                  <c:v>45422</c:v>
                </c:pt>
                <c:pt idx="19">
                  <c:v>45436</c:v>
                </c:pt>
                <c:pt idx="20">
                  <c:v>45450</c:v>
                </c:pt>
                <c:pt idx="21">
                  <c:v>45464</c:v>
                </c:pt>
                <c:pt idx="22">
                  <c:v>45478</c:v>
                </c:pt>
                <c:pt idx="23">
                  <c:v>45492</c:v>
                </c:pt>
                <c:pt idx="24">
                  <c:v>45506</c:v>
                </c:pt>
                <c:pt idx="25">
                  <c:v>45523</c:v>
                </c:pt>
                <c:pt idx="26">
                  <c:v>45554</c:v>
                </c:pt>
                <c:pt idx="27">
                  <c:v>45582</c:v>
                </c:pt>
                <c:pt idx="28">
                  <c:v>45610</c:v>
                </c:pt>
                <c:pt idx="29">
                  <c:v>45645</c:v>
                </c:pt>
                <c:pt idx="30">
                  <c:v>45673</c:v>
                </c:pt>
                <c:pt idx="31">
                  <c:v>45708</c:v>
                </c:pt>
                <c:pt idx="32">
                  <c:v>45736</c:v>
                </c:pt>
                <c:pt idx="33">
                  <c:v>45764</c:v>
                </c:pt>
                <c:pt idx="34">
                  <c:v>45792</c:v>
                </c:pt>
                <c:pt idx="35">
                  <c:v>45827</c:v>
                </c:pt>
              </c:numCache>
            </c:numRef>
          </c:cat>
          <c:val>
            <c:numRef>
              <c:f>Sheet1!$D$2:$D$37</c:f>
              <c:numCache>
                <c:formatCode>General</c:formatCode>
                <c:ptCount val="36"/>
                <c:pt idx="0">
                  <c:v>88</c:v>
                </c:pt>
                <c:pt idx="1">
                  <c:v>88</c:v>
                </c:pt>
                <c:pt idx="2">
                  <c:v>88</c:v>
                </c:pt>
                <c:pt idx="3">
                  <c:v>88</c:v>
                </c:pt>
                <c:pt idx="4">
                  <c:v>88</c:v>
                </c:pt>
                <c:pt idx="5">
                  <c:v>88</c:v>
                </c:pt>
                <c:pt idx="6">
                  <c:v>88</c:v>
                </c:pt>
                <c:pt idx="7">
                  <c:v>88</c:v>
                </c:pt>
                <c:pt idx="8">
                  <c:v>88</c:v>
                </c:pt>
                <c:pt idx="9">
                  <c:v>88</c:v>
                </c:pt>
                <c:pt idx="10">
                  <c:v>88</c:v>
                </c:pt>
                <c:pt idx="11">
                  <c:v>88</c:v>
                </c:pt>
                <c:pt idx="12">
                  <c:v>88</c:v>
                </c:pt>
                <c:pt idx="13">
                  <c:v>88</c:v>
                </c:pt>
                <c:pt idx="14">
                  <c:v>88</c:v>
                </c:pt>
                <c:pt idx="15">
                  <c:v>88</c:v>
                </c:pt>
                <c:pt idx="16">
                  <c:v>88</c:v>
                </c:pt>
                <c:pt idx="17">
                  <c:v>88</c:v>
                </c:pt>
                <c:pt idx="18">
                  <c:v>88</c:v>
                </c:pt>
                <c:pt idx="19">
                  <c:v>88</c:v>
                </c:pt>
                <c:pt idx="20">
                  <c:v>88</c:v>
                </c:pt>
                <c:pt idx="21">
                  <c:v>88</c:v>
                </c:pt>
                <c:pt idx="22">
                  <c:v>88</c:v>
                </c:pt>
                <c:pt idx="23">
                  <c:v>88</c:v>
                </c:pt>
                <c:pt idx="24">
                  <c:v>88</c:v>
                </c:pt>
                <c:pt idx="25">
                  <c:v>88</c:v>
                </c:pt>
                <c:pt idx="26">
                  <c:v>88</c:v>
                </c:pt>
                <c:pt idx="27">
                  <c:v>88</c:v>
                </c:pt>
                <c:pt idx="28">
                  <c:v>88</c:v>
                </c:pt>
                <c:pt idx="29">
                  <c:v>88</c:v>
                </c:pt>
                <c:pt idx="30">
                  <c:v>88</c:v>
                </c:pt>
                <c:pt idx="31">
                  <c:v>88</c:v>
                </c:pt>
                <c:pt idx="32">
                  <c:v>88</c:v>
                </c:pt>
                <c:pt idx="33">
                  <c:v>88</c:v>
                </c:pt>
                <c:pt idx="34">
                  <c:v>88</c:v>
                </c:pt>
                <c:pt idx="35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48-8D40-B6A5-4D04F60522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Min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Sheet1!$A$2:$A$37</c:f>
              <c:numCache>
                <c:formatCode>d\ mmm</c:formatCode>
                <c:ptCount val="36"/>
                <c:pt idx="0">
                  <c:v>45169</c:v>
                </c:pt>
                <c:pt idx="1">
                  <c:v>45183</c:v>
                </c:pt>
                <c:pt idx="2">
                  <c:v>45197</c:v>
                </c:pt>
                <c:pt idx="3">
                  <c:v>45211</c:v>
                </c:pt>
                <c:pt idx="4">
                  <c:v>45225</c:v>
                </c:pt>
                <c:pt idx="5">
                  <c:v>45239</c:v>
                </c:pt>
                <c:pt idx="6">
                  <c:v>45253</c:v>
                </c:pt>
                <c:pt idx="7">
                  <c:v>45261</c:v>
                </c:pt>
                <c:pt idx="8">
                  <c:v>45274</c:v>
                </c:pt>
                <c:pt idx="9">
                  <c:v>45288</c:v>
                </c:pt>
                <c:pt idx="10">
                  <c:v>45302</c:v>
                </c:pt>
                <c:pt idx="11">
                  <c:v>45316</c:v>
                </c:pt>
                <c:pt idx="12">
                  <c:v>45330</c:v>
                </c:pt>
                <c:pt idx="13">
                  <c:v>45344</c:v>
                </c:pt>
                <c:pt idx="14">
                  <c:v>45358</c:v>
                </c:pt>
                <c:pt idx="15">
                  <c:v>45372</c:v>
                </c:pt>
                <c:pt idx="16">
                  <c:v>45394</c:v>
                </c:pt>
                <c:pt idx="17">
                  <c:v>45408</c:v>
                </c:pt>
                <c:pt idx="18">
                  <c:v>45422</c:v>
                </c:pt>
                <c:pt idx="19">
                  <c:v>45436</c:v>
                </c:pt>
                <c:pt idx="20">
                  <c:v>45450</c:v>
                </c:pt>
                <c:pt idx="21">
                  <c:v>45464</c:v>
                </c:pt>
                <c:pt idx="22">
                  <c:v>45478</c:v>
                </c:pt>
                <c:pt idx="23">
                  <c:v>45492</c:v>
                </c:pt>
                <c:pt idx="24">
                  <c:v>45506</c:v>
                </c:pt>
                <c:pt idx="25">
                  <c:v>45523</c:v>
                </c:pt>
                <c:pt idx="26">
                  <c:v>45554</c:v>
                </c:pt>
                <c:pt idx="27">
                  <c:v>45582</c:v>
                </c:pt>
                <c:pt idx="28">
                  <c:v>45610</c:v>
                </c:pt>
                <c:pt idx="29">
                  <c:v>45645</c:v>
                </c:pt>
                <c:pt idx="30">
                  <c:v>45673</c:v>
                </c:pt>
                <c:pt idx="31">
                  <c:v>45708</c:v>
                </c:pt>
                <c:pt idx="32">
                  <c:v>45736</c:v>
                </c:pt>
                <c:pt idx="33">
                  <c:v>45764</c:v>
                </c:pt>
                <c:pt idx="34">
                  <c:v>45792</c:v>
                </c:pt>
                <c:pt idx="35">
                  <c:v>45827</c:v>
                </c:pt>
              </c:numCache>
            </c:numRef>
          </c:cat>
          <c:val>
            <c:numRef>
              <c:f>Sheet1!$E$2:$E$37</c:f>
              <c:numCache>
                <c:formatCode>General</c:formatCode>
                <c:ptCount val="36"/>
                <c:pt idx="0">
                  <c:v>-203</c:v>
                </c:pt>
                <c:pt idx="1">
                  <c:v>-203</c:v>
                </c:pt>
                <c:pt idx="2">
                  <c:v>-203</c:v>
                </c:pt>
                <c:pt idx="3">
                  <c:v>-203</c:v>
                </c:pt>
                <c:pt idx="4">
                  <c:v>-203</c:v>
                </c:pt>
                <c:pt idx="5">
                  <c:v>-203</c:v>
                </c:pt>
                <c:pt idx="6">
                  <c:v>-203</c:v>
                </c:pt>
                <c:pt idx="7">
                  <c:v>-203</c:v>
                </c:pt>
                <c:pt idx="8">
                  <c:v>-203</c:v>
                </c:pt>
                <c:pt idx="9">
                  <c:v>-203</c:v>
                </c:pt>
                <c:pt idx="10">
                  <c:v>-203</c:v>
                </c:pt>
                <c:pt idx="11">
                  <c:v>-203</c:v>
                </c:pt>
                <c:pt idx="12">
                  <c:v>-203</c:v>
                </c:pt>
                <c:pt idx="13">
                  <c:v>-203</c:v>
                </c:pt>
                <c:pt idx="14">
                  <c:v>-203</c:v>
                </c:pt>
                <c:pt idx="15">
                  <c:v>-203</c:v>
                </c:pt>
                <c:pt idx="16">
                  <c:v>-203</c:v>
                </c:pt>
                <c:pt idx="17">
                  <c:v>-203</c:v>
                </c:pt>
                <c:pt idx="18">
                  <c:v>-203</c:v>
                </c:pt>
                <c:pt idx="19">
                  <c:v>-203</c:v>
                </c:pt>
                <c:pt idx="20">
                  <c:v>-203</c:v>
                </c:pt>
                <c:pt idx="21">
                  <c:v>-203</c:v>
                </c:pt>
                <c:pt idx="22">
                  <c:v>-203</c:v>
                </c:pt>
                <c:pt idx="23">
                  <c:v>-203</c:v>
                </c:pt>
                <c:pt idx="24">
                  <c:v>-203</c:v>
                </c:pt>
                <c:pt idx="25">
                  <c:v>-203</c:v>
                </c:pt>
                <c:pt idx="26">
                  <c:v>-203</c:v>
                </c:pt>
                <c:pt idx="27">
                  <c:v>-203</c:v>
                </c:pt>
                <c:pt idx="28">
                  <c:v>-203</c:v>
                </c:pt>
                <c:pt idx="29">
                  <c:v>-203</c:v>
                </c:pt>
                <c:pt idx="30">
                  <c:v>-203</c:v>
                </c:pt>
                <c:pt idx="31">
                  <c:v>-203</c:v>
                </c:pt>
                <c:pt idx="32">
                  <c:v>-203</c:v>
                </c:pt>
                <c:pt idx="33">
                  <c:v>-203</c:v>
                </c:pt>
                <c:pt idx="34">
                  <c:v>-203</c:v>
                </c:pt>
                <c:pt idx="35">
                  <c:v>-203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D48-8D40-B6A5-4D04F6052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0157951"/>
        <c:axId val="1759361871"/>
      </c:lineChart>
      <c:dateAx>
        <c:axId val="790157951"/>
        <c:scaling>
          <c:orientation val="minMax"/>
        </c:scaling>
        <c:delete val="0"/>
        <c:axPos val="b"/>
        <c:numFmt formatCode="[$-409]d\-m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361871"/>
        <c:crosses val="autoZero"/>
        <c:auto val="1"/>
        <c:lblOffset val="100"/>
        <c:baseTimeUnit val="days"/>
        <c:majorUnit val="14"/>
        <c:majorTimeUnit val="days"/>
        <c:minorUnit val="14"/>
        <c:minorTimeUnit val="days"/>
      </c:dateAx>
      <c:valAx>
        <c:axId val="1759361871"/>
        <c:scaling>
          <c:orientation val="minMax"/>
          <c:max val="110"/>
          <c:min val="-2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15795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Compliant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Sheet1!$A$2:$A$37</c:f>
              <c:numCache>
                <c:formatCode>d\ mmm</c:formatCode>
                <c:ptCount val="36"/>
                <c:pt idx="0">
                  <c:v>45169</c:v>
                </c:pt>
                <c:pt idx="1">
                  <c:v>45183</c:v>
                </c:pt>
                <c:pt idx="2">
                  <c:v>45197</c:v>
                </c:pt>
                <c:pt idx="3">
                  <c:v>45211</c:v>
                </c:pt>
                <c:pt idx="4">
                  <c:v>45225</c:v>
                </c:pt>
                <c:pt idx="5">
                  <c:v>45239</c:v>
                </c:pt>
                <c:pt idx="6">
                  <c:v>45253</c:v>
                </c:pt>
                <c:pt idx="7">
                  <c:v>45261</c:v>
                </c:pt>
                <c:pt idx="8">
                  <c:v>45274</c:v>
                </c:pt>
                <c:pt idx="9">
                  <c:v>45288</c:v>
                </c:pt>
                <c:pt idx="10">
                  <c:v>45302</c:v>
                </c:pt>
                <c:pt idx="11">
                  <c:v>45316</c:v>
                </c:pt>
                <c:pt idx="12">
                  <c:v>45330</c:v>
                </c:pt>
                <c:pt idx="13">
                  <c:v>45344</c:v>
                </c:pt>
                <c:pt idx="14">
                  <c:v>45358</c:v>
                </c:pt>
                <c:pt idx="15">
                  <c:v>45372</c:v>
                </c:pt>
                <c:pt idx="16">
                  <c:v>45394</c:v>
                </c:pt>
                <c:pt idx="17">
                  <c:v>45408</c:v>
                </c:pt>
                <c:pt idx="18">
                  <c:v>45422</c:v>
                </c:pt>
                <c:pt idx="19">
                  <c:v>45436</c:v>
                </c:pt>
                <c:pt idx="20">
                  <c:v>45450</c:v>
                </c:pt>
                <c:pt idx="21">
                  <c:v>45464</c:v>
                </c:pt>
                <c:pt idx="22">
                  <c:v>45478</c:v>
                </c:pt>
                <c:pt idx="23">
                  <c:v>45492</c:v>
                </c:pt>
                <c:pt idx="24">
                  <c:v>45506</c:v>
                </c:pt>
                <c:pt idx="25">
                  <c:v>45520</c:v>
                </c:pt>
                <c:pt idx="26">
                  <c:v>45554</c:v>
                </c:pt>
                <c:pt idx="27">
                  <c:v>45582</c:v>
                </c:pt>
                <c:pt idx="28">
                  <c:v>45610</c:v>
                </c:pt>
                <c:pt idx="29">
                  <c:v>45645</c:v>
                </c:pt>
                <c:pt idx="30">
                  <c:v>45673</c:v>
                </c:pt>
                <c:pt idx="31">
                  <c:v>45708</c:v>
                </c:pt>
                <c:pt idx="32">
                  <c:v>45736</c:v>
                </c:pt>
                <c:pt idx="33">
                  <c:v>45764</c:v>
                </c:pt>
                <c:pt idx="34">
                  <c:v>45792</c:v>
                </c:pt>
                <c:pt idx="35">
                  <c:v>45827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49</c:v>
                </c:pt>
                <c:pt idx="1">
                  <c:v>49</c:v>
                </c:pt>
                <c:pt idx="2">
                  <c:v>49</c:v>
                </c:pt>
                <c:pt idx="3">
                  <c:v>51</c:v>
                </c:pt>
                <c:pt idx="4">
                  <c:v>51</c:v>
                </c:pt>
                <c:pt idx="5">
                  <c:v>51</c:v>
                </c:pt>
                <c:pt idx="6">
                  <c:v>51</c:v>
                </c:pt>
                <c:pt idx="7">
                  <c:v>51</c:v>
                </c:pt>
                <c:pt idx="8">
                  <c:v>51</c:v>
                </c:pt>
                <c:pt idx="9">
                  <c:v>51</c:v>
                </c:pt>
                <c:pt idx="10">
                  <c:v>51</c:v>
                </c:pt>
                <c:pt idx="11">
                  <c:v>59</c:v>
                </c:pt>
                <c:pt idx="12">
                  <c:v>77</c:v>
                </c:pt>
                <c:pt idx="13">
                  <c:v>77</c:v>
                </c:pt>
                <c:pt idx="14">
                  <c:v>78</c:v>
                </c:pt>
                <c:pt idx="15">
                  <c:v>78</c:v>
                </c:pt>
                <c:pt idx="16">
                  <c:v>83</c:v>
                </c:pt>
                <c:pt idx="17">
                  <c:v>83</c:v>
                </c:pt>
                <c:pt idx="18">
                  <c:v>85</c:v>
                </c:pt>
                <c:pt idx="19">
                  <c:v>88</c:v>
                </c:pt>
                <c:pt idx="20">
                  <c:v>88</c:v>
                </c:pt>
                <c:pt idx="21">
                  <c:v>88</c:v>
                </c:pt>
                <c:pt idx="22">
                  <c:v>88</c:v>
                </c:pt>
                <c:pt idx="23">
                  <c:v>88</c:v>
                </c:pt>
                <c:pt idx="24">
                  <c:v>88</c:v>
                </c:pt>
                <c:pt idx="25">
                  <c:v>95</c:v>
                </c:pt>
                <c:pt idx="26">
                  <c:v>95</c:v>
                </c:pt>
                <c:pt idx="27">
                  <c:v>95</c:v>
                </c:pt>
                <c:pt idx="28">
                  <c:v>95</c:v>
                </c:pt>
                <c:pt idx="29">
                  <c:v>96</c:v>
                </c:pt>
                <c:pt idx="30">
                  <c:v>96</c:v>
                </c:pt>
                <c:pt idx="31">
                  <c:v>103</c:v>
                </c:pt>
                <c:pt idx="32">
                  <c:v>104</c:v>
                </c:pt>
                <c:pt idx="33">
                  <c:v>104</c:v>
                </c:pt>
                <c:pt idx="34">
                  <c:v>108</c:v>
                </c:pt>
                <c:pt idx="35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46-C541-9974-091A3F7DD1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Non-Compliant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Sheet1!$A$2:$A$37</c:f>
              <c:numCache>
                <c:formatCode>d\ mmm</c:formatCode>
                <c:ptCount val="36"/>
                <c:pt idx="0">
                  <c:v>45169</c:v>
                </c:pt>
                <c:pt idx="1">
                  <c:v>45183</c:v>
                </c:pt>
                <c:pt idx="2">
                  <c:v>45197</c:v>
                </c:pt>
                <c:pt idx="3">
                  <c:v>45211</c:v>
                </c:pt>
                <c:pt idx="4">
                  <c:v>45225</c:v>
                </c:pt>
                <c:pt idx="5">
                  <c:v>45239</c:v>
                </c:pt>
                <c:pt idx="6">
                  <c:v>45253</c:v>
                </c:pt>
                <c:pt idx="7">
                  <c:v>45261</c:v>
                </c:pt>
                <c:pt idx="8">
                  <c:v>45274</c:v>
                </c:pt>
                <c:pt idx="9">
                  <c:v>45288</c:v>
                </c:pt>
                <c:pt idx="10">
                  <c:v>45302</c:v>
                </c:pt>
                <c:pt idx="11">
                  <c:v>45316</c:v>
                </c:pt>
                <c:pt idx="12">
                  <c:v>45330</c:v>
                </c:pt>
                <c:pt idx="13">
                  <c:v>45344</c:v>
                </c:pt>
                <c:pt idx="14">
                  <c:v>45358</c:v>
                </c:pt>
                <c:pt idx="15">
                  <c:v>45372</c:v>
                </c:pt>
                <c:pt idx="16">
                  <c:v>45394</c:v>
                </c:pt>
                <c:pt idx="17">
                  <c:v>45408</c:v>
                </c:pt>
                <c:pt idx="18">
                  <c:v>45422</c:v>
                </c:pt>
                <c:pt idx="19">
                  <c:v>45436</c:v>
                </c:pt>
                <c:pt idx="20">
                  <c:v>45450</c:v>
                </c:pt>
                <c:pt idx="21">
                  <c:v>45464</c:v>
                </c:pt>
                <c:pt idx="22">
                  <c:v>45478</c:v>
                </c:pt>
                <c:pt idx="23">
                  <c:v>45492</c:v>
                </c:pt>
                <c:pt idx="24">
                  <c:v>45506</c:v>
                </c:pt>
                <c:pt idx="25">
                  <c:v>45520</c:v>
                </c:pt>
                <c:pt idx="26">
                  <c:v>45554</c:v>
                </c:pt>
                <c:pt idx="27">
                  <c:v>45582</c:v>
                </c:pt>
                <c:pt idx="28">
                  <c:v>45610</c:v>
                </c:pt>
                <c:pt idx="29">
                  <c:v>45645</c:v>
                </c:pt>
                <c:pt idx="30">
                  <c:v>45673</c:v>
                </c:pt>
                <c:pt idx="31">
                  <c:v>45708</c:v>
                </c:pt>
                <c:pt idx="32">
                  <c:v>45736</c:v>
                </c:pt>
                <c:pt idx="33">
                  <c:v>45764</c:v>
                </c:pt>
                <c:pt idx="34">
                  <c:v>45792</c:v>
                </c:pt>
                <c:pt idx="35">
                  <c:v>45827</c:v>
                </c:pt>
              </c:numCache>
            </c:num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59</c:v>
                </c:pt>
                <c:pt idx="1">
                  <c:v>59</c:v>
                </c:pt>
                <c:pt idx="2">
                  <c:v>59</c:v>
                </c:pt>
                <c:pt idx="3">
                  <c:v>57</c:v>
                </c:pt>
                <c:pt idx="4">
                  <c:v>57</c:v>
                </c:pt>
                <c:pt idx="5">
                  <c:v>57</c:v>
                </c:pt>
                <c:pt idx="6">
                  <c:v>57</c:v>
                </c:pt>
                <c:pt idx="7">
                  <c:v>57</c:v>
                </c:pt>
                <c:pt idx="8">
                  <c:v>57</c:v>
                </c:pt>
                <c:pt idx="9">
                  <c:v>57</c:v>
                </c:pt>
                <c:pt idx="10">
                  <c:v>57</c:v>
                </c:pt>
                <c:pt idx="11">
                  <c:v>49</c:v>
                </c:pt>
                <c:pt idx="12">
                  <c:v>31</c:v>
                </c:pt>
                <c:pt idx="13">
                  <c:v>31</c:v>
                </c:pt>
                <c:pt idx="14">
                  <c:v>30</c:v>
                </c:pt>
                <c:pt idx="15">
                  <c:v>30</c:v>
                </c:pt>
                <c:pt idx="16">
                  <c:v>25</c:v>
                </c:pt>
                <c:pt idx="17">
                  <c:v>25</c:v>
                </c:pt>
                <c:pt idx="18">
                  <c:v>23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13</c:v>
                </c:pt>
                <c:pt idx="26">
                  <c:v>13</c:v>
                </c:pt>
                <c:pt idx="27">
                  <c:v>13</c:v>
                </c:pt>
                <c:pt idx="28">
                  <c:v>13</c:v>
                </c:pt>
                <c:pt idx="29">
                  <c:v>12</c:v>
                </c:pt>
                <c:pt idx="30">
                  <c:v>12</c:v>
                </c:pt>
                <c:pt idx="31">
                  <c:v>5</c:v>
                </c:pt>
                <c:pt idx="32">
                  <c:v>4</c:v>
                </c:pt>
                <c:pt idx="33">
                  <c:v>4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46-C541-9974-091A3F7DD1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N/A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Sheet1!$A$2:$A$37</c:f>
              <c:numCache>
                <c:formatCode>d\ mmm</c:formatCode>
                <c:ptCount val="36"/>
                <c:pt idx="0">
                  <c:v>45169</c:v>
                </c:pt>
                <c:pt idx="1">
                  <c:v>45183</c:v>
                </c:pt>
                <c:pt idx="2">
                  <c:v>45197</c:v>
                </c:pt>
                <c:pt idx="3">
                  <c:v>45211</c:v>
                </c:pt>
                <c:pt idx="4">
                  <c:v>45225</c:v>
                </c:pt>
                <c:pt idx="5">
                  <c:v>45239</c:v>
                </c:pt>
                <c:pt idx="6">
                  <c:v>45253</c:v>
                </c:pt>
                <c:pt idx="7">
                  <c:v>45261</c:v>
                </c:pt>
                <c:pt idx="8">
                  <c:v>45274</c:v>
                </c:pt>
                <c:pt idx="9">
                  <c:v>45288</c:v>
                </c:pt>
                <c:pt idx="10">
                  <c:v>45302</c:v>
                </c:pt>
                <c:pt idx="11">
                  <c:v>45316</c:v>
                </c:pt>
                <c:pt idx="12">
                  <c:v>45330</c:v>
                </c:pt>
                <c:pt idx="13">
                  <c:v>45344</c:v>
                </c:pt>
                <c:pt idx="14">
                  <c:v>45358</c:v>
                </c:pt>
                <c:pt idx="15">
                  <c:v>45372</c:v>
                </c:pt>
                <c:pt idx="16">
                  <c:v>45394</c:v>
                </c:pt>
                <c:pt idx="17">
                  <c:v>45408</c:v>
                </c:pt>
                <c:pt idx="18">
                  <c:v>45422</c:v>
                </c:pt>
                <c:pt idx="19">
                  <c:v>45436</c:v>
                </c:pt>
                <c:pt idx="20">
                  <c:v>45450</c:v>
                </c:pt>
                <c:pt idx="21">
                  <c:v>45464</c:v>
                </c:pt>
                <c:pt idx="22">
                  <c:v>45478</c:v>
                </c:pt>
                <c:pt idx="23">
                  <c:v>45492</c:v>
                </c:pt>
                <c:pt idx="24">
                  <c:v>45506</c:v>
                </c:pt>
                <c:pt idx="25">
                  <c:v>45520</c:v>
                </c:pt>
                <c:pt idx="26">
                  <c:v>45554</c:v>
                </c:pt>
                <c:pt idx="27">
                  <c:v>45582</c:v>
                </c:pt>
                <c:pt idx="28">
                  <c:v>45610</c:v>
                </c:pt>
                <c:pt idx="29">
                  <c:v>45645</c:v>
                </c:pt>
                <c:pt idx="30">
                  <c:v>45673</c:v>
                </c:pt>
                <c:pt idx="31">
                  <c:v>45708</c:v>
                </c:pt>
                <c:pt idx="32">
                  <c:v>45736</c:v>
                </c:pt>
                <c:pt idx="33">
                  <c:v>45764</c:v>
                </c:pt>
                <c:pt idx="34">
                  <c:v>45792</c:v>
                </c:pt>
                <c:pt idx="35">
                  <c:v>45827</c:v>
                </c:pt>
              </c:numCache>
            </c:numRef>
          </c:cat>
          <c:val>
            <c:numRef>
              <c:f>Sheet1!$D$2:$D$37</c:f>
              <c:numCache>
                <c:formatCode>General</c:formatCode>
                <c:ptCount val="3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46-C541-9974-091A3F7DD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0157951"/>
        <c:axId val="1759361871"/>
      </c:lineChart>
      <c:dateAx>
        <c:axId val="790157951"/>
        <c:scaling>
          <c:orientation val="minMax"/>
        </c:scaling>
        <c:delete val="0"/>
        <c:axPos val="b"/>
        <c:numFmt formatCode="d\ 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361871"/>
        <c:crosses val="autoZero"/>
        <c:auto val="1"/>
        <c:lblOffset val="100"/>
        <c:baseTimeUnit val="days"/>
        <c:majorUnit val="14"/>
        <c:majorTimeUnit val="days"/>
      </c:dateAx>
      <c:valAx>
        <c:axId val="1759361871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157951"/>
        <c:crosses val="autoZero"/>
        <c:crossBetween val="between"/>
        <c:majorUnit val="10"/>
        <c:minorUnit val="5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5-Pointers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Sheet1!$A$2:$A$37</c:f>
              <c:numCache>
                <c:formatCode>d\ mmm</c:formatCode>
                <c:ptCount val="36"/>
                <c:pt idx="0">
                  <c:v>45169</c:v>
                </c:pt>
                <c:pt idx="1">
                  <c:v>45183</c:v>
                </c:pt>
                <c:pt idx="2">
                  <c:v>45197</c:v>
                </c:pt>
                <c:pt idx="3">
                  <c:v>45211</c:v>
                </c:pt>
                <c:pt idx="4">
                  <c:v>45225</c:v>
                </c:pt>
                <c:pt idx="5">
                  <c:v>45239</c:v>
                </c:pt>
                <c:pt idx="6">
                  <c:v>45253</c:v>
                </c:pt>
                <c:pt idx="7">
                  <c:v>45261</c:v>
                </c:pt>
                <c:pt idx="8">
                  <c:v>45274</c:v>
                </c:pt>
                <c:pt idx="9">
                  <c:v>45288</c:v>
                </c:pt>
                <c:pt idx="10">
                  <c:v>45302</c:v>
                </c:pt>
                <c:pt idx="11">
                  <c:v>45316</c:v>
                </c:pt>
                <c:pt idx="12">
                  <c:v>45330</c:v>
                </c:pt>
                <c:pt idx="13">
                  <c:v>45344</c:v>
                </c:pt>
                <c:pt idx="14">
                  <c:v>45358</c:v>
                </c:pt>
                <c:pt idx="15">
                  <c:v>45372</c:v>
                </c:pt>
                <c:pt idx="16">
                  <c:v>45394</c:v>
                </c:pt>
                <c:pt idx="17">
                  <c:v>45408</c:v>
                </c:pt>
                <c:pt idx="18">
                  <c:v>45422</c:v>
                </c:pt>
                <c:pt idx="19">
                  <c:v>45436</c:v>
                </c:pt>
                <c:pt idx="20">
                  <c:v>45450</c:v>
                </c:pt>
                <c:pt idx="21">
                  <c:v>45464</c:v>
                </c:pt>
                <c:pt idx="22">
                  <c:v>45478</c:v>
                </c:pt>
                <c:pt idx="23">
                  <c:v>45492</c:v>
                </c:pt>
                <c:pt idx="24">
                  <c:v>45506</c:v>
                </c:pt>
                <c:pt idx="25">
                  <c:v>45520</c:v>
                </c:pt>
                <c:pt idx="26">
                  <c:v>45554</c:v>
                </c:pt>
                <c:pt idx="27">
                  <c:v>45582</c:v>
                </c:pt>
                <c:pt idx="28">
                  <c:v>45610</c:v>
                </c:pt>
                <c:pt idx="29">
                  <c:v>45645</c:v>
                </c:pt>
                <c:pt idx="30">
                  <c:v>45673</c:v>
                </c:pt>
                <c:pt idx="31">
                  <c:v>45708</c:v>
                </c:pt>
                <c:pt idx="32">
                  <c:v>45736</c:v>
                </c:pt>
                <c:pt idx="33">
                  <c:v>45764</c:v>
                </c:pt>
                <c:pt idx="34">
                  <c:v>45792</c:v>
                </c:pt>
                <c:pt idx="35">
                  <c:v>45827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44</c:v>
                </c:pt>
                <c:pt idx="1">
                  <c:v>44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38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2</c:v>
                </c:pt>
                <c:pt idx="34">
                  <c:v>2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3D-E94F-ACDA-ACB71D50B0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3-Pointers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Sheet1!$A$2:$A$37</c:f>
              <c:numCache>
                <c:formatCode>d\ mmm</c:formatCode>
                <c:ptCount val="36"/>
                <c:pt idx="0">
                  <c:v>45169</c:v>
                </c:pt>
                <c:pt idx="1">
                  <c:v>45183</c:v>
                </c:pt>
                <c:pt idx="2">
                  <c:v>45197</c:v>
                </c:pt>
                <c:pt idx="3">
                  <c:v>45211</c:v>
                </c:pt>
                <c:pt idx="4">
                  <c:v>45225</c:v>
                </c:pt>
                <c:pt idx="5">
                  <c:v>45239</c:v>
                </c:pt>
                <c:pt idx="6">
                  <c:v>45253</c:v>
                </c:pt>
                <c:pt idx="7">
                  <c:v>45261</c:v>
                </c:pt>
                <c:pt idx="8">
                  <c:v>45274</c:v>
                </c:pt>
                <c:pt idx="9">
                  <c:v>45288</c:v>
                </c:pt>
                <c:pt idx="10">
                  <c:v>45302</c:v>
                </c:pt>
                <c:pt idx="11">
                  <c:v>45316</c:v>
                </c:pt>
                <c:pt idx="12">
                  <c:v>45330</c:v>
                </c:pt>
                <c:pt idx="13">
                  <c:v>45344</c:v>
                </c:pt>
                <c:pt idx="14">
                  <c:v>45358</c:v>
                </c:pt>
                <c:pt idx="15">
                  <c:v>45372</c:v>
                </c:pt>
                <c:pt idx="16">
                  <c:v>45394</c:v>
                </c:pt>
                <c:pt idx="17">
                  <c:v>45408</c:v>
                </c:pt>
                <c:pt idx="18">
                  <c:v>45422</c:v>
                </c:pt>
                <c:pt idx="19">
                  <c:v>45436</c:v>
                </c:pt>
                <c:pt idx="20">
                  <c:v>45450</c:v>
                </c:pt>
                <c:pt idx="21">
                  <c:v>45464</c:v>
                </c:pt>
                <c:pt idx="22">
                  <c:v>45478</c:v>
                </c:pt>
                <c:pt idx="23">
                  <c:v>45492</c:v>
                </c:pt>
                <c:pt idx="24">
                  <c:v>45506</c:v>
                </c:pt>
                <c:pt idx="25">
                  <c:v>45520</c:v>
                </c:pt>
                <c:pt idx="26">
                  <c:v>45554</c:v>
                </c:pt>
                <c:pt idx="27">
                  <c:v>45582</c:v>
                </c:pt>
                <c:pt idx="28">
                  <c:v>45610</c:v>
                </c:pt>
                <c:pt idx="29">
                  <c:v>45645</c:v>
                </c:pt>
                <c:pt idx="30">
                  <c:v>45673</c:v>
                </c:pt>
                <c:pt idx="31">
                  <c:v>45708</c:v>
                </c:pt>
                <c:pt idx="32">
                  <c:v>45736</c:v>
                </c:pt>
                <c:pt idx="33">
                  <c:v>45764</c:v>
                </c:pt>
                <c:pt idx="34">
                  <c:v>45792</c:v>
                </c:pt>
                <c:pt idx="35">
                  <c:v>45827</c:v>
                </c:pt>
              </c:numCache>
            </c:num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3D-E94F-ACDA-ACB71D50B0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1-Pointers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Sheet1!$A$2:$A$37</c:f>
              <c:numCache>
                <c:formatCode>d\ mmm</c:formatCode>
                <c:ptCount val="36"/>
                <c:pt idx="0">
                  <c:v>45169</c:v>
                </c:pt>
                <c:pt idx="1">
                  <c:v>45183</c:v>
                </c:pt>
                <c:pt idx="2">
                  <c:v>45197</c:v>
                </c:pt>
                <c:pt idx="3">
                  <c:v>45211</c:v>
                </c:pt>
                <c:pt idx="4">
                  <c:v>45225</c:v>
                </c:pt>
                <c:pt idx="5">
                  <c:v>45239</c:v>
                </c:pt>
                <c:pt idx="6">
                  <c:v>45253</c:v>
                </c:pt>
                <c:pt idx="7">
                  <c:v>45261</c:v>
                </c:pt>
                <c:pt idx="8">
                  <c:v>45274</c:v>
                </c:pt>
                <c:pt idx="9">
                  <c:v>45288</c:v>
                </c:pt>
                <c:pt idx="10">
                  <c:v>45302</c:v>
                </c:pt>
                <c:pt idx="11">
                  <c:v>45316</c:v>
                </c:pt>
                <c:pt idx="12">
                  <c:v>45330</c:v>
                </c:pt>
                <c:pt idx="13">
                  <c:v>45344</c:v>
                </c:pt>
                <c:pt idx="14">
                  <c:v>45358</c:v>
                </c:pt>
                <c:pt idx="15">
                  <c:v>45372</c:v>
                </c:pt>
                <c:pt idx="16">
                  <c:v>45394</c:v>
                </c:pt>
                <c:pt idx="17">
                  <c:v>45408</c:v>
                </c:pt>
                <c:pt idx="18">
                  <c:v>45422</c:v>
                </c:pt>
                <c:pt idx="19">
                  <c:v>45436</c:v>
                </c:pt>
                <c:pt idx="20">
                  <c:v>45450</c:v>
                </c:pt>
                <c:pt idx="21">
                  <c:v>45464</c:v>
                </c:pt>
                <c:pt idx="22">
                  <c:v>45478</c:v>
                </c:pt>
                <c:pt idx="23">
                  <c:v>45492</c:v>
                </c:pt>
                <c:pt idx="24">
                  <c:v>45506</c:v>
                </c:pt>
                <c:pt idx="25">
                  <c:v>45520</c:v>
                </c:pt>
                <c:pt idx="26">
                  <c:v>45554</c:v>
                </c:pt>
                <c:pt idx="27">
                  <c:v>45582</c:v>
                </c:pt>
                <c:pt idx="28">
                  <c:v>45610</c:v>
                </c:pt>
                <c:pt idx="29">
                  <c:v>45645</c:v>
                </c:pt>
                <c:pt idx="30">
                  <c:v>45673</c:v>
                </c:pt>
                <c:pt idx="31">
                  <c:v>45708</c:v>
                </c:pt>
                <c:pt idx="32">
                  <c:v>45736</c:v>
                </c:pt>
                <c:pt idx="33">
                  <c:v>45764</c:v>
                </c:pt>
                <c:pt idx="34">
                  <c:v>45792</c:v>
                </c:pt>
                <c:pt idx="35">
                  <c:v>45827</c:v>
                </c:pt>
              </c:numCache>
            </c:numRef>
          </c:cat>
          <c:val>
            <c:numRef>
              <c:f>Sheet1!$D$2:$D$37</c:f>
              <c:numCache>
                <c:formatCode>General</c:formatCode>
                <c:ptCount val="36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3D-E94F-ACDA-ACB71D50B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8155504"/>
        <c:axId val="298157216"/>
      </c:lineChart>
      <c:dateAx>
        <c:axId val="298155504"/>
        <c:scaling>
          <c:orientation val="minMax"/>
        </c:scaling>
        <c:delete val="0"/>
        <c:axPos val="b"/>
        <c:numFmt formatCode="d\ 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157216"/>
        <c:crosses val="autoZero"/>
        <c:auto val="1"/>
        <c:lblOffset val="100"/>
        <c:baseTimeUnit val="days"/>
      </c:dateAx>
      <c:valAx>
        <c:axId val="29815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1555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Open POA&amp;Ms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Sheet1!$A$2:$A$37</c:f>
              <c:numCache>
                <c:formatCode>d\ mmm</c:formatCode>
                <c:ptCount val="36"/>
                <c:pt idx="0">
                  <c:v>45169</c:v>
                </c:pt>
                <c:pt idx="1">
                  <c:v>45183</c:v>
                </c:pt>
                <c:pt idx="2">
                  <c:v>45197</c:v>
                </c:pt>
                <c:pt idx="3">
                  <c:v>45211</c:v>
                </c:pt>
                <c:pt idx="4">
                  <c:v>45225</c:v>
                </c:pt>
                <c:pt idx="5">
                  <c:v>45239</c:v>
                </c:pt>
                <c:pt idx="6">
                  <c:v>45253</c:v>
                </c:pt>
                <c:pt idx="7">
                  <c:v>45261</c:v>
                </c:pt>
                <c:pt idx="8">
                  <c:v>45274</c:v>
                </c:pt>
                <c:pt idx="9">
                  <c:v>45288</c:v>
                </c:pt>
                <c:pt idx="10">
                  <c:v>45302</c:v>
                </c:pt>
                <c:pt idx="11">
                  <c:v>45316</c:v>
                </c:pt>
                <c:pt idx="12">
                  <c:v>45330</c:v>
                </c:pt>
                <c:pt idx="13">
                  <c:v>45344</c:v>
                </c:pt>
                <c:pt idx="14">
                  <c:v>45358</c:v>
                </c:pt>
                <c:pt idx="15">
                  <c:v>45372</c:v>
                </c:pt>
                <c:pt idx="16">
                  <c:v>45394</c:v>
                </c:pt>
                <c:pt idx="17">
                  <c:v>45408</c:v>
                </c:pt>
                <c:pt idx="18">
                  <c:v>45422</c:v>
                </c:pt>
                <c:pt idx="19">
                  <c:v>45436</c:v>
                </c:pt>
                <c:pt idx="20">
                  <c:v>45450</c:v>
                </c:pt>
                <c:pt idx="21">
                  <c:v>45464</c:v>
                </c:pt>
                <c:pt idx="22">
                  <c:v>45478</c:v>
                </c:pt>
                <c:pt idx="23">
                  <c:v>45492</c:v>
                </c:pt>
                <c:pt idx="24">
                  <c:v>45506</c:v>
                </c:pt>
                <c:pt idx="25">
                  <c:v>45520</c:v>
                </c:pt>
                <c:pt idx="26">
                  <c:v>45554</c:v>
                </c:pt>
                <c:pt idx="27">
                  <c:v>45582</c:v>
                </c:pt>
                <c:pt idx="28">
                  <c:v>45610</c:v>
                </c:pt>
                <c:pt idx="29">
                  <c:v>45645</c:v>
                </c:pt>
                <c:pt idx="30">
                  <c:v>45673</c:v>
                </c:pt>
                <c:pt idx="31">
                  <c:v>45708</c:v>
                </c:pt>
                <c:pt idx="32">
                  <c:v>45736</c:v>
                </c:pt>
                <c:pt idx="33">
                  <c:v>45764</c:v>
                </c:pt>
                <c:pt idx="34">
                  <c:v>45792</c:v>
                </c:pt>
                <c:pt idx="35">
                  <c:v>45827</c:v>
                </c:pt>
              </c:numCache>
            </c:num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57</c:v>
                </c:pt>
                <c:pt idx="1">
                  <c:v>57</c:v>
                </c:pt>
                <c:pt idx="2">
                  <c:v>57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55</c:v>
                </c:pt>
                <c:pt idx="7">
                  <c:v>55</c:v>
                </c:pt>
                <c:pt idx="8">
                  <c:v>55</c:v>
                </c:pt>
                <c:pt idx="9">
                  <c:v>55</c:v>
                </c:pt>
                <c:pt idx="10">
                  <c:v>55</c:v>
                </c:pt>
                <c:pt idx="11">
                  <c:v>40</c:v>
                </c:pt>
                <c:pt idx="12">
                  <c:v>29</c:v>
                </c:pt>
                <c:pt idx="13">
                  <c:v>29</c:v>
                </c:pt>
                <c:pt idx="14">
                  <c:v>27</c:v>
                </c:pt>
                <c:pt idx="15">
                  <c:v>27</c:v>
                </c:pt>
                <c:pt idx="16">
                  <c:v>26</c:v>
                </c:pt>
                <c:pt idx="17">
                  <c:v>26</c:v>
                </c:pt>
                <c:pt idx="18">
                  <c:v>24</c:v>
                </c:pt>
                <c:pt idx="19">
                  <c:v>20</c:v>
                </c:pt>
                <c:pt idx="20">
                  <c:v>17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2</c:v>
                </c:pt>
                <c:pt idx="32">
                  <c:v>1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00-5547-9E80-0927267B3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0157951"/>
        <c:axId val="1759361871"/>
      </c:lineChart>
      <c:dateAx>
        <c:axId val="790157951"/>
        <c:scaling>
          <c:orientation val="minMax"/>
        </c:scaling>
        <c:delete val="0"/>
        <c:axPos val="b"/>
        <c:numFmt formatCode="d\ 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361871"/>
        <c:crosses val="autoZero"/>
        <c:auto val="1"/>
        <c:lblOffset val="100"/>
        <c:baseTimeUnit val="days"/>
        <c:majorUnit val="14"/>
        <c:majorTimeUnit val="days"/>
      </c:dateAx>
      <c:valAx>
        <c:axId val="1759361871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157951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FC01D-FB24-5D44-B3AF-BB37231808C1}" type="datetimeFigureOut">
              <a:rPr lang="en-US" smtClean="0"/>
              <a:t>6/22/25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1AC96-21F4-EC48-AAE5-57DB78487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0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95CFD-0821-AF47-B6E5-3DF9FE3443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1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4166" y="9939"/>
            <a:ext cx="9247834" cy="5116464"/>
          </a:xfrm>
          <a:solidFill>
            <a:schemeClr val="bg1"/>
          </a:solidFill>
        </p:spPr>
        <p:txBody>
          <a:bodyPr anchor="ctr">
            <a:normAutofit/>
          </a:bodyPr>
          <a:lstStyle>
            <a:lvl1pPr algn="ctr">
              <a:defRPr sz="8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C9CD1-7C25-BA52-1D46-00D40BC21313}"/>
              </a:ext>
            </a:extLst>
          </p:cNvPr>
          <p:cNvSpPr/>
          <p:nvPr userDrawn="1"/>
        </p:nvSpPr>
        <p:spPr>
          <a:xfrm>
            <a:off x="0" y="0"/>
            <a:ext cx="1843873" cy="1396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EE4BD2-7EBA-8AF8-4207-040F96C56F86}"/>
              </a:ext>
            </a:extLst>
          </p:cNvPr>
          <p:cNvSpPr/>
          <p:nvPr userDrawn="1"/>
        </p:nvSpPr>
        <p:spPr>
          <a:xfrm>
            <a:off x="1" y="0"/>
            <a:ext cx="1219200" cy="1201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78084-E2B9-E425-4C2B-31885E3974EF}"/>
              </a:ext>
            </a:extLst>
          </p:cNvPr>
          <p:cNvSpPr/>
          <p:nvPr userDrawn="1"/>
        </p:nvSpPr>
        <p:spPr>
          <a:xfrm>
            <a:off x="1" y="0"/>
            <a:ext cx="1219200" cy="1201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34CEF42-B027-D4FA-C4A7-F524DC35FE92}"/>
              </a:ext>
            </a:extLst>
          </p:cNvPr>
          <p:cNvSpPr txBox="1">
            <a:spLocks/>
          </p:cNvSpPr>
          <p:nvPr userDrawn="1"/>
        </p:nvSpPr>
        <p:spPr>
          <a:xfrm>
            <a:off x="0" y="1897900"/>
            <a:ext cx="2743200" cy="322850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6401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5400"/>
              <a:t>As the CMMC</a:t>
            </a:r>
            <a:br>
              <a:rPr lang="en-US" sz="5400"/>
            </a:br>
            <a:r>
              <a:rPr lang="en-US" sz="5400"/>
              <a:t>Churns</a:t>
            </a:r>
            <a:endParaRPr lang="en-US" sz="54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91EC1D4C-F53A-D47F-5A99-C44651085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4556" y="9939"/>
            <a:ext cx="2054086" cy="2282319"/>
          </a:xfrm>
          <a:prstGeom prst="rect">
            <a:avLst/>
          </a:prstGeom>
        </p:spPr>
      </p:pic>
      <p:pic>
        <p:nvPicPr>
          <p:cNvPr id="9" name="Picture 8" descr="Logo, company name, arrow&#10;&#10;Description automatically generated">
            <a:extLst>
              <a:ext uri="{FF2B5EF4-FFF2-40B4-BE49-F238E27FC236}">
                <a16:creationId xmlns:a16="http://schemas.microsoft.com/office/drawing/2014/main" id="{16F74A3C-7D3E-C466-1D14-2D2E9928C1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504" y="4216308"/>
            <a:ext cx="1820189" cy="182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23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300" y="6580414"/>
            <a:ext cx="2743200" cy="228600"/>
          </a:xfrm>
          <a:prstGeom prst="rect">
            <a:avLst/>
          </a:prstGeom>
        </p:spPr>
        <p:txBody>
          <a:bodyPr/>
          <a:lstStyle/>
          <a:p>
            <a:fld id="{8E503C68-84D4-A54E-B4C9-8611F7245D89}" type="datetimeFigureOut">
              <a:rPr lang="en-US" smtClean="0"/>
              <a:t>6/22/25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6216" y="6583309"/>
            <a:ext cx="399743" cy="228599"/>
          </a:xfrm>
          <a:prstGeom prst="rect">
            <a:avLst/>
          </a:prstGeom>
        </p:spPr>
        <p:txBody>
          <a:bodyPr/>
          <a:lstStyle/>
          <a:p>
            <a:fld id="{FBFF5E9B-1829-414E-89D2-6E102061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8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18AB99-E727-F81F-675F-A46F1E18D1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96216" y="6583309"/>
            <a:ext cx="399743" cy="228599"/>
          </a:xfrm>
          <a:prstGeom prst="rect">
            <a:avLst/>
          </a:prstGeom>
        </p:spPr>
        <p:txBody>
          <a:bodyPr/>
          <a:lstStyle/>
          <a:p>
            <a:fld id="{FBFF5E9B-1829-414E-89D2-6E10206107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67C482-902B-9CDB-6431-35FC39538328}"/>
              </a:ext>
            </a:extLst>
          </p:cNvPr>
          <p:cNvSpPr/>
          <p:nvPr userDrawn="1"/>
        </p:nvSpPr>
        <p:spPr>
          <a:xfrm>
            <a:off x="0" y="0"/>
            <a:ext cx="3011497" cy="6007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C50E38-7FC9-F4EB-3683-1B27D63C19D3}"/>
              </a:ext>
            </a:extLst>
          </p:cNvPr>
          <p:cNvSpPr/>
          <p:nvPr userDrawn="1"/>
        </p:nvSpPr>
        <p:spPr>
          <a:xfrm>
            <a:off x="1" y="0"/>
            <a:ext cx="1219200" cy="1201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FBD78F0-3675-D305-D05D-1D3B6ADFF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19656" y="2155458"/>
            <a:ext cx="2168718" cy="2409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DE6270-2897-2CAE-1BF9-22FDBA50028B}"/>
              </a:ext>
            </a:extLst>
          </p:cNvPr>
          <p:cNvSpPr txBox="1"/>
          <p:nvPr userDrawn="1"/>
        </p:nvSpPr>
        <p:spPr>
          <a:xfrm>
            <a:off x="2782038" y="0"/>
            <a:ext cx="94099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6401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 the</a:t>
            </a:r>
            <a:br>
              <a:rPr lang="en-US" sz="7200" b="1" dirty="0">
                <a:solidFill>
                  <a:srgbClr val="06401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7200" b="1" dirty="0">
                <a:solidFill>
                  <a:srgbClr val="06401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CMMC Churns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7955D-3ACC-3D72-73C5-67EF588A90B2}"/>
              </a:ext>
            </a:extLst>
          </p:cNvPr>
          <p:cNvSpPr txBox="1"/>
          <p:nvPr userDrawn="1"/>
        </p:nvSpPr>
        <p:spPr>
          <a:xfrm>
            <a:off x="3011497" y="4501662"/>
            <a:ext cx="91805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Matthew A. Titcombe, CISSP, CCA, CCP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cmmc.services@peakinfosec.us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peakinfosec.com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(352) 575-9737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, company name, arrow&#10;&#10;Description automatically generated">
            <a:extLst>
              <a:ext uri="{FF2B5EF4-FFF2-40B4-BE49-F238E27FC236}">
                <a16:creationId xmlns:a16="http://schemas.microsoft.com/office/drawing/2014/main" id="{F50F1E62-1AD4-95BE-FC57-AE38F3EB4D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880" y="298016"/>
            <a:ext cx="1806510" cy="180651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75E392F-8656-B13D-13BE-75E9C6F1E0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7520" y="4132366"/>
            <a:ext cx="1763362" cy="1803744"/>
          </a:xfrm>
          <a:prstGeom prst="rect">
            <a:avLst/>
          </a:prstGeom>
        </p:spPr>
      </p:pic>
      <p:pic>
        <p:nvPicPr>
          <p:cNvPr id="10" name="Picture 9" descr="A picture containing text, sign, businesscard&#10;&#10;Description automatically generated">
            <a:extLst>
              <a:ext uri="{FF2B5EF4-FFF2-40B4-BE49-F238E27FC236}">
                <a16:creationId xmlns:a16="http://schemas.microsoft.com/office/drawing/2014/main" id="{25871892-39A9-4F79-BB65-5013330B49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3110" y="2305301"/>
            <a:ext cx="1672181" cy="16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1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EBD854-1049-3642-31EA-96D06E393C6A}"/>
              </a:ext>
            </a:extLst>
          </p:cNvPr>
          <p:cNvSpPr/>
          <p:nvPr userDrawn="1"/>
        </p:nvSpPr>
        <p:spPr>
          <a:xfrm>
            <a:off x="2775284" y="6529965"/>
            <a:ext cx="9416716" cy="332358"/>
          </a:xfrm>
          <a:prstGeom prst="rect">
            <a:avLst/>
          </a:prstGeom>
          <a:solidFill>
            <a:srgbClr val="06401E"/>
          </a:solidFill>
          <a:ln w="19050">
            <a:solidFill>
              <a:srgbClr val="064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4046" y="0"/>
            <a:ext cx="11187953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5657"/>
            <a:ext cx="11632975" cy="5355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8984E2-598F-C046-9900-0E0FE63D35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789" y="6022021"/>
            <a:ext cx="3972499" cy="860709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E2EC1EA9-C453-E34A-9BAD-07596A06F3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90875"/>
            <a:ext cx="1004047" cy="11156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C584F4-BA8E-BF46-98D4-100BDBA125D8}"/>
              </a:ext>
            </a:extLst>
          </p:cNvPr>
          <p:cNvSpPr/>
          <p:nvPr userDrawn="1"/>
        </p:nvSpPr>
        <p:spPr>
          <a:xfrm>
            <a:off x="2856217" y="6524858"/>
            <a:ext cx="9335784" cy="332358"/>
          </a:xfrm>
          <a:prstGeom prst="rect">
            <a:avLst/>
          </a:prstGeom>
          <a:solidFill>
            <a:srgbClr val="06401E"/>
          </a:solidFill>
          <a:ln w="19050">
            <a:solidFill>
              <a:srgbClr val="064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Authorized CMMC 3</a:t>
            </a:r>
            <a:r>
              <a:rPr lang="en-US" sz="2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Party Assessment Organization (C3PAO)</a:t>
            </a:r>
          </a:p>
        </p:txBody>
      </p:sp>
    </p:spTree>
    <p:extLst>
      <p:ext uri="{BB962C8B-B14F-4D97-AF65-F5344CB8AC3E}">
        <p14:creationId xmlns:p14="http://schemas.microsoft.com/office/powerpoint/2010/main" val="154295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640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240" userDrawn="1">
          <p15:clr>
            <a:srgbClr val="F26B43"/>
          </p15:clr>
        </p15:guide>
        <p15:guide id="4" pos="6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round a table with laptops&#10;&#10;AI-generated content may be incorrect.">
            <a:extLst>
              <a:ext uri="{FF2B5EF4-FFF2-40B4-BE49-F238E27FC236}">
                <a16:creationId xmlns:a16="http://schemas.microsoft.com/office/drawing/2014/main" id="{04A5FB6F-2321-E7CE-E6B6-877BAB580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425" y="2216377"/>
            <a:ext cx="5526931" cy="42987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AD8E9F-CE28-573A-BEEE-3EA5E3E75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166" y="9939"/>
            <a:ext cx="9247834" cy="2441431"/>
          </a:xfrm>
          <a:noFill/>
        </p:spPr>
        <p:txBody>
          <a:bodyPr/>
          <a:lstStyle/>
          <a:p>
            <a:r>
              <a:rPr lang="en-US" dirty="0"/>
              <a:t>CMMC Metrics for the C-Suite</a:t>
            </a:r>
          </a:p>
        </p:txBody>
      </p:sp>
    </p:spTree>
    <p:extLst>
      <p:ext uri="{BB962C8B-B14F-4D97-AF65-F5344CB8AC3E}">
        <p14:creationId xmlns:p14="http://schemas.microsoft.com/office/powerpoint/2010/main" val="540105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D985-CD86-6654-C52C-325C31613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POA&amp;Ms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515440-2046-CBF6-F788-3DD80FCFB0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064301"/>
              </p:ext>
            </p:extLst>
          </p:nvPr>
        </p:nvGraphicFramePr>
        <p:xfrm>
          <a:off x="76200" y="1066799"/>
          <a:ext cx="12115799" cy="4988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83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CA76-90CC-60E2-CAE6-254908D4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Sum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E38B0-7264-359D-0DA7-A749888D4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657"/>
            <a:ext cx="11632975" cy="4876008"/>
          </a:xfrm>
        </p:spPr>
        <p:txBody>
          <a:bodyPr/>
          <a:lstStyle/>
          <a:p>
            <a:r>
              <a:rPr lang="en-US" dirty="0"/>
              <a:t>Getting the executive leadership team informed about the state of CMMC is critical to your organization’s success</a:t>
            </a:r>
          </a:p>
          <a:p>
            <a:r>
              <a:rPr lang="en-US" dirty="0"/>
              <a:t>Use the </a:t>
            </a:r>
            <a:r>
              <a:rPr lang="en-US" dirty="0" err="1"/>
              <a:t>ProSci</a:t>
            </a:r>
            <a:r>
              <a:rPr lang="en-US" dirty="0"/>
              <a:t> ADKAR model even with them</a:t>
            </a:r>
          </a:p>
          <a:p>
            <a:r>
              <a:rPr lang="en-US" dirty="0"/>
              <a:t>The metrics charts are the ones we use with all of our consulting clients</a:t>
            </a:r>
          </a:p>
          <a:p>
            <a:r>
              <a:rPr lang="en-US" dirty="0"/>
              <a:t>The metrics are available on our web site on the “NIST SP 800-171 Revision 2 &amp; CMMC Related Templates” page</a:t>
            </a:r>
          </a:p>
          <a:p>
            <a:pPr lvl="1"/>
            <a:r>
              <a:rPr lang="en-US" b="0" dirty="0"/>
              <a:t>https://</a:t>
            </a:r>
            <a:r>
              <a:rPr lang="en-US" b="0" dirty="0" err="1"/>
              <a:t>peakinfosec.com</a:t>
            </a:r>
            <a:r>
              <a:rPr lang="en-US" b="0" dirty="0"/>
              <a:t>/resources/nist-sp-800-171-and-cmmc-templates/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5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33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4273-E815-0944-4711-950766FBA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Getting the C-Suite Involved is Critical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C9A1-2B14-F197-FE8D-D557D75EE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3646" y="1298221"/>
            <a:ext cx="6316529" cy="4583289"/>
          </a:xfrm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en-US" sz="4800" dirty="0"/>
              <a:t>Implementing NIST SP 800-171 is implementing a culture change</a:t>
            </a:r>
          </a:p>
          <a:p>
            <a:pPr marL="0" indent="0" algn="ctr">
              <a:buNone/>
            </a:pPr>
            <a:r>
              <a:rPr lang="en-US" sz="4800" dirty="0"/>
              <a:t>IT is </a:t>
            </a:r>
            <a:r>
              <a:rPr lang="en-US" sz="7200" u="sng" dirty="0">
                <a:solidFill>
                  <a:srgbClr val="FF0000"/>
                </a:solidFill>
              </a:rPr>
              <a:t>NOT</a:t>
            </a:r>
            <a:r>
              <a:rPr lang="en-US" sz="4800" dirty="0"/>
              <a:t> responsible for your organization’s culture</a:t>
            </a:r>
          </a:p>
        </p:txBody>
      </p:sp>
      <p:pic>
        <p:nvPicPr>
          <p:cNvPr id="3078" name="Picture 6" descr="See the source image">
            <a:extLst>
              <a:ext uri="{FF2B5EF4-FFF2-40B4-BE49-F238E27FC236}">
                <a16:creationId xmlns:a16="http://schemas.microsoft.com/office/drawing/2014/main" id="{0F0D6673-4597-2F15-AC46-EEFADEEE9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6031" r="8254" b="2508"/>
          <a:stretch/>
        </p:blipFill>
        <p:spPr bwMode="auto">
          <a:xfrm>
            <a:off x="588854" y="1766563"/>
            <a:ext cx="4600725" cy="341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378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4E65A-6155-F889-FA54-5629BE58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dirty="0" err="1"/>
              <a:t>ProSci</a:t>
            </a:r>
            <a:r>
              <a:rPr lang="en-US" dirty="0"/>
              <a:t> Organizational Change Management Methodology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61E2D7-7B46-B46D-DEEB-8E518615800B}"/>
              </a:ext>
            </a:extLst>
          </p:cNvPr>
          <p:cNvGrpSpPr/>
          <p:nvPr/>
        </p:nvGrpSpPr>
        <p:grpSpPr>
          <a:xfrm>
            <a:off x="0" y="1173763"/>
            <a:ext cx="2649140" cy="862580"/>
            <a:chOff x="2976" y="0"/>
            <a:chExt cx="2649140" cy="862580"/>
          </a:xfrm>
        </p:grpSpPr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267277A6-2F94-0067-DAEB-CAA319C354EC}"/>
                </a:ext>
              </a:extLst>
            </p:cNvPr>
            <p:cNvSpPr/>
            <p:nvPr/>
          </p:nvSpPr>
          <p:spPr>
            <a:xfrm>
              <a:off x="2976" y="0"/>
              <a:ext cx="2649140" cy="86258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Chevron 4">
              <a:extLst>
                <a:ext uri="{FF2B5EF4-FFF2-40B4-BE49-F238E27FC236}">
                  <a16:creationId xmlns:a16="http://schemas.microsoft.com/office/drawing/2014/main" id="{EA4DD6D8-00CD-8E39-9FCC-ABBF77926754}"/>
                </a:ext>
              </a:extLst>
            </p:cNvPr>
            <p:cNvSpPr txBox="1"/>
            <p:nvPr/>
          </p:nvSpPr>
          <p:spPr>
            <a:xfrm>
              <a:off x="434266" y="0"/>
              <a:ext cx="1786560" cy="862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4033" tIns="88011" rIns="88011" bIns="88011" numCol="1" spcCol="1270" anchor="ctr" anchorCtr="0">
              <a:noAutofit/>
            </a:bodyPr>
            <a:lstStyle/>
            <a:p>
              <a:pPr marL="0" lvl="0" indent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600" b="1" kern="1200" dirty="0"/>
                <a:t>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9E96DB-5DC7-E10A-6FCC-B1CDC58B4EEE}"/>
              </a:ext>
            </a:extLst>
          </p:cNvPr>
          <p:cNvGrpSpPr/>
          <p:nvPr/>
        </p:nvGrpSpPr>
        <p:grpSpPr>
          <a:xfrm>
            <a:off x="2387288" y="1173763"/>
            <a:ext cx="2649140" cy="862580"/>
            <a:chOff x="2387203" y="0"/>
            <a:chExt cx="2649140" cy="862580"/>
          </a:xfrm>
        </p:grpSpPr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77711D0C-C129-6E2D-C364-B87AFD31922F}"/>
                </a:ext>
              </a:extLst>
            </p:cNvPr>
            <p:cNvSpPr/>
            <p:nvPr/>
          </p:nvSpPr>
          <p:spPr>
            <a:xfrm>
              <a:off x="2387203" y="0"/>
              <a:ext cx="2649140" cy="86258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Chevron 4">
              <a:extLst>
                <a:ext uri="{FF2B5EF4-FFF2-40B4-BE49-F238E27FC236}">
                  <a16:creationId xmlns:a16="http://schemas.microsoft.com/office/drawing/2014/main" id="{E7FE9FB5-F740-ED76-C67B-669E7D9C2D6F}"/>
                </a:ext>
              </a:extLst>
            </p:cNvPr>
            <p:cNvSpPr txBox="1"/>
            <p:nvPr/>
          </p:nvSpPr>
          <p:spPr>
            <a:xfrm>
              <a:off x="2818493" y="0"/>
              <a:ext cx="1786560" cy="862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4033" tIns="88011" rIns="88011" bIns="88011" numCol="1" spcCol="1270" anchor="ctr" anchorCtr="0">
              <a:noAutofit/>
            </a:bodyPr>
            <a:lstStyle/>
            <a:p>
              <a:pPr marL="0" lvl="0" indent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600" b="1" kern="1200" dirty="0"/>
                <a:t>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2A82F0-3BFB-3112-2EDE-12F31CA1CA8F}"/>
              </a:ext>
            </a:extLst>
          </p:cNvPr>
          <p:cNvGrpSpPr/>
          <p:nvPr/>
        </p:nvGrpSpPr>
        <p:grpSpPr>
          <a:xfrm>
            <a:off x="4774576" y="1173763"/>
            <a:ext cx="2649140" cy="862580"/>
            <a:chOff x="4771429" y="0"/>
            <a:chExt cx="2649140" cy="862580"/>
          </a:xfrm>
        </p:grpSpPr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D8674DD4-AD2E-F7E2-8C87-4A7DBD26AF08}"/>
                </a:ext>
              </a:extLst>
            </p:cNvPr>
            <p:cNvSpPr/>
            <p:nvPr/>
          </p:nvSpPr>
          <p:spPr>
            <a:xfrm>
              <a:off x="4771429" y="0"/>
              <a:ext cx="2649140" cy="86258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Chevron 4">
              <a:extLst>
                <a:ext uri="{FF2B5EF4-FFF2-40B4-BE49-F238E27FC236}">
                  <a16:creationId xmlns:a16="http://schemas.microsoft.com/office/drawing/2014/main" id="{2F397571-4963-B4D0-F491-D67147E554E0}"/>
                </a:ext>
              </a:extLst>
            </p:cNvPr>
            <p:cNvSpPr txBox="1"/>
            <p:nvPr/>
          </p:nvSpPr>
          <p:spPr>
            <a:xfrm>
              <a:off x="5202719" y="0"/>
              <a:ext cx="1786560" cy="862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4033" tIns="88011" rIns="88011" bIns="88011" numCol="1" spcCol="1270" anchor="ctr" anchorCtr="0">
              <a:noAutofit/>
            </a:bodyPr>
            <a:lstStyle/>
            <a:p>
              <a:pPr marL="0" lvl="0" indent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600" b="1" kern="1200" dirty="0"/>
                <a:t>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E2C43F-F3CC-2B4A-1313-890BEFFD02B5}"/>
              </a:ext>
            </a:extLst>
          </p:cNvPr>
          <p:cNvGrpSpPr/>
          <p:nvPr/>
        </p:nvGrpSpPr>
        <p:grpSpPr>
          <a:xfrm>
            <a:off x="7161864" y="1173763"/>
            <a:ext cx="2649140" cy="862580"/>
            <a:chOff x="7155656" y="0"/>
            <a:chExt cx="2649140" cy="862580"/>
          </a:xfrm>
        </p:grpSpPr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E09F4EA4-B036-5A5C-FD9D-306872BD0043}"/>
                </a:ext>
              </a:extLst>
            </p:cNvPr>
            <p:cNvSpPr/>
            <p:nvPr/>
          </p:nvSpPr>
          <p:spPr>
            <a:xfrm>
              <a:off x="7155656" y="0"/>
              <a:ext cx="2649140" cy="86258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Chevron 4">
              <a:extLst>
                <a:ext uri="{FF2B5EF4-FFF2-40B4-BE49-F238E27FC236}">
                  <a16:creationId xmlns:a16="http://schemas.microsoft.com/office/drawing/2014/main" id="{4F57ED22-33E1-16DA-D628-FE1550D097EC}"/>
                </a:ext>
              </a:extLst>
            </p:cNvPr>
            <p:cNvSpPr txBox="1"/>
            <p:nvPr/>
          </p:nvSpPr>
          <p:spPr>
            <a:xfrm>
              <a:off x="7586946" y="0"/>
              <a:ext cx="1786560" cy="862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4033" tIns="88011" rIns="88011" bIns="88011" numCol="1" spcCol="1270" anchor="ctr" anchorCtr="0">
              <a:noAutofit/>
            </a:bodyPr>
            <a:lstStyle/>
            <a:p>
              <a:pPr marL="0" lvl="0" indent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600" b="1" kern="1200" dirty="0"/>
                <a:t>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BD01B3D-0375-D2FC-1D5E-010DDCF27596}"/>
              </a:ext>
            </a:extLst>
          </p:cNvPr>
          <p:cNvGrpSpPr/>
          <p:nvPr/>
        </p:nvGrpSpPr>
        <p:grpSpPr>
          <a:xfrm>
            <a:off x="9549152" y="1173763"/>
            <a:ext cx="2649140" cy="862580"/>
            <a:chOff x="9539882" y="0"/>
            <a:chExt cx="2649140" cy="862580"/>
          </a:xfrm>
        </p:grpSpPr>
        <p:sp>
          <p:nvSpPr>
            <p:cNvPr id="27" name="Chevron 26">
              <a:extLst>
                <a:ext uri="{FF2B5EF4-FFF2-40B4-BE49-F238E27FC236}">
                  <a16:creationId xmlns:a16="http://schemas.microsoft.com/office/drawing/2014/main" id="{7B0B4A60-DD12-D241-06F6-87BF55BE8BFF}"/>
                </a:ext>
              </a:extLst>
            </p:cNvPr>
            <p:cNvSpPr/>
            <p:nvPr/>
          </p:nvSpPr>
          <p:spPr>
            <a:xfrm>
              <a:off x="9539882" y="0"/>
              <a:ext cx="2649140" cy="86258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Chevron 4">
              <a:extLst>
                <a:ext uri="{FF2B5EF4-FFF2-40B4-BE49-F238E27FC236}">
                  <a16:creationId xmlns:a16="http://schemas.microsoft.com/office/drawing/2014/main" id="{E835B187-E7F0-0323-CEB7-9311BE93EAA9}"/>
                </a:ext>
              </a:extLst>
            </p:cNvPr>
            <p:cNvSpPr txBox="1"/>
            <p:nvPr/>
          </p:nvSpPr>
          <p:spPr>
            <a:xfrm>
              <a:off x="9971172" y="0"/>
              <a:ext cx="1786560" cy="862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4033" tIns="88011" rIns="88011" bIns="88011" numCol="1" spcCol="1270" anchor="ctr" anchorCtr="0">
              <a:noAutofit/>
            </a:bodyPr>
            <a:lstStyle/>
            <a:p>
              <a:pPr marL="0" lvl="0" indent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600" b="1" kern="1200" dirty="0"/>
                <a:t>R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24F25AF-CB81-9A48-BFC0-C39D00D32E41}"/>
              </a:ext>
            </a:extLst>
          </p:cNvPr>
          <p:cNvSpPr txBox="1"/>
          <p:nvPr/>
        </p:nvSpPr>
        <p:spPr>
          <a:xfrm>
            <a:off x="0" y="2036343"/>
            <a:ext cx="22178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AWARENESS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</a:rPr>
              <a:t>Announce the change to employees well ahead of time.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</a:rPr>
              <a:t>Explain your reasoning behind the change, including current pain points and potential ROI of the new solution.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</a:rPr>
              <a:t>Give employees an opportunity to ask questions and make suggestions.</a:t>
            </a:r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7D9FA5-E0B5-3AD8-E869-45A91C19A9CC}"/>
              </a:ext>
            </a:extLst>
          </p:cNvPr>
          <p:cNvSpPr txBox="1"/>
          <p:nvPr/>
        </p:nvSpPr>
        <p:spPr>
          <a:xfrm>
            <a:off x="2380997" y="2036342"/>
            <a:ext cx="221785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DESIRE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</a:rPr>
              <a:t>Gauge employees’ reactions to the change.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</a:rPr>
              <a:t>Identify champions.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</a:rPr>
              <a:t>If employees are resistant or indifferent, address their concerns or show them how the change benefits them personally.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0B1E1C-B349-4460-0A98-BF20099CF66F}"/>
              </a:ext>
            </a:extLst>
          </p:cNvPr>
          <p:cNvSpPr txBox="1"/>
          <p:nvPr/>
        </p:nvSpPr>
        <p:spPr>
          <a:xfrm>
            <a:off x="4774576" y="2036341"/>
            <a:ext cx="2217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KNOWLEDGE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</a:rPr>
              <a:t>Provide training or coaching to show what employees need to do after the change takes place.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</a:rPr>
              <a:t>Address any skill gaps.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</a:rPr>
              <a:t>Offer resources, such as process flowcharts, that employees can reference later on.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DA3AF2-D95A-20AE-2289-05FFC1A07EE6}"/>
              </a:ext>
            </a:extLst>
          </p:cNvPr>
          <p:cNvSpPr txBox="1"/>
          <p:nvPr/>
        </p:nvSpPr>
        <p:spPr>
          <a:xfrm>
            <a:off x="7168155" y="2036341"/>
            <a:ext cx="22178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ABILITY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</a:rPr>
              <a:t>Schedule practice runs before the change is fully implemented.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</a:rPr>
              <a:t>Monitor performance immediately following the change and provide constructive feedback.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</a:rPr>
              <a:t>Set reasonable goals and metrics at the start.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</a:rPr>
              <a:t>Adjust processes as necessary.</a:t>
            </a:r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2C4DD2-A1CB-3F08-A3D6-B7AE669D9814}"/>
              </a:ext>
            </a:extLst>
          </p:cNvPr>
          <p:cNvSpPr txBox="1"/>
          <p:nvPr/>
        </p:nvSpPr>
        <p:spPr>
          <a:xfrm>
            <a:off x="9555443" y="2036340"/>
            <a:ext cx="22178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REINFORCEMENT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</a:rPr>
              <a:t>Schedule practice runs before the change is fully implemented.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</a:rPr>
              <a:t>Monitor performance immediately following the change and provide constructive feedback.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</a:rPr>
              <a:t>Set reasonable goals and metrics at the start.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effectLst/>
              </a:rPr>
              <a:t>Adjust processes as necessary.</a:t>
            </a:r>
            <a:endParaRPr lang="en-US" sz="1400" dirty="0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4AC1D589-8716-B361-62AA-2E520A77319E}"/>
              </a:ext>
            </a:extLst>
          </p:cNvPr>
          <p:cNvSpPr/>
          <p:nvPr/>
        </p:nvSpPr>
        <p:spPr>
          <a:xfrm>
            <a:off x="-6291" y="4952017"/>
            <a:ext cx="4774576" cy="6316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Current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B9DB0AD1-3F00-3111-2C7B-E52056F29905}"/>
              </a:ext>
            </a:extLst>
          </p:cNvPr>
          <p:cNvSpPr/>
          <p:nvPr/>
        </p:nvSpPr>
        <p:spPr>
          <a:xfrm>
            <a:off x="4774576" y="4952017"/>
            <a:ext cx="4774576" cy="63168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Transition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1E19ADC8-94CA-6719-9531-E4690792DA15}"/>
              </a:ext>
            </a:extLst>
          </p:cNvPr>
          <p:cNvSpPr/>
          <p:nvPr/>
        </p:nvSpPr>
        <p:spPr>
          <a:xfrm>
            <a:off x="9555442" y="4952017"/>
            <a:ext cx="2636557" cy="631684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Future</a:t>
            </a:r>
          </a:p>
        </p:txBody>
      </p:sp>
      <p:sp>
        <p:nvSpPr>
          <p:cNvPr id="37" name="Left Arrow 36">
            <a:extLst>
              <a:ext uri="{FF2B5EF4-FFF2-40B4-BE49-F238E27FC236}">
                <a16:creationId xmlns:a16="http://schemas.microsoft.com/office/drawing/2014/main" id="{CCB5B685-20A6-B1C3-3E01-EEA08E8C1B5D}"/>
              </a:ext>
            </a:extLst>
          </p:cNvPr>
          <p:cNvSpPr/>
          <p:nvPr/>
        </p:nvSpPr>
        <p:spPr>
          <a:xfrm>
            <a:off x="-6291" y="5585547"/>
            <a:ext cx="7240105" cy="680934"/>
          </a:xfrm>
          <a:prstGeom prst="leftArrow">
            <a:avLst/>
          </a:prstGeom>
          <a:solidFill>
            <a:srgbClr val="552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Enablement Zone</a:t>
            </a: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1C77E064-F974-F03C-51A3-27A3EAC31541}"/>
              </a:ext>
            </a:extLst>
          </p:cNvPr>
          <p:cNvSpPr/>
          <p:nvPr/>
        </p:nvSpPr>
        <p:spPr>
          <a:xfrm>
            <a:off x="7233813" y="5585547"/>
            <a:ext cx="4958185" cy="680934"/>
          </a:xfrm>
          <a:prstGeom prst="rightArrow">
            <a:avLst/>
          </a:prstGeom>
          <a:solidFill>
            <a:srgbClr val="552988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Engagement Zone</a:t>
            </a:r>
          </a:p>
        </p:txBody>
      </p:sp>
    </p:spTree>
    <p:extLst>
      <p:ext uri="{BB962C8B-B14F-4D97-AF65-F5344CB8AC3E}">
        <p14:creationId xmlns:p14="http://schemas.microsoft.com/office/powerpoint/2010/main" val="32385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0C54-5755-FB20-E9CA-93AC12A7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SPRS Score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8AADC3-E398-3607-EB22-0C7F135BD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759781"/>
              </p:ext>
            </p:extLst>
          </p:nvPr>
        </p:nvGraphicFramePr>
        <p:xfrm>
          <a:off x="76200" y="1123545"/>
          <a:ext cx="11811000" cy="5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576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C8F02-67D6-EFF2-8EEC-9FE05418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Compliance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1BB9FF-9758-5862-EF05-774F69DA0D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426061"/>
              </p:ext>
            </p:extLst>
          </p:nvPr>
        </p:nvGraphicFramePr>
        <p:xfrm>
          <a:off x="76200" y="1104089"/>
          <a:ext cx="12115799" cy="5000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109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16BC-553B-D263-F4A5-82B57117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</a:t>
            </a:r>
            <a:r>
              <a:rPr lang="en-US" dirty="0" err="1"/>
              <a:t>Non-POA&amp;M’able</a:t>
            </a:r>
            <a:r>
              <a:rPr lang="en-US" dirty="0"/>
              <a:t> Requirements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163787-254F-ED5D-CC80-BB174F700F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110591"/>
              </p:ext>
            </p:extLst>
          </p:nvPr>
        </p:nvGraphicFramePr>
        <p:xfrm>
          <a:off x="457200" y="1176339"/>
          <a:ext cx="11633200" cy="4897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123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E73A-A702-F117-A31C-6C0D09EA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5-Pointers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AA1BE-651D-3E9E-09C4-FF46A58E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657"/>
            <a:ext cx="11632975" cy="4876008"/>
          </a:xfrm>
        </p:spPr>
        <p:txBody>
          <a:bodyPr numCol="3">
            <a:normAutofit fontScale="47500" lnSpcReduction="20000"/>
          </a:bodyPr>
          <a:lstStyle/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3.1.1, Authorized Access Control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3.1.2, Transaction &amp; Function Control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3.1.12, Control Remote Access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3.1.13, Remote Access Confidentiality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3.1.16, Wireless Access Authorization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3.1.17, Wireless Access Protection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3.1.18, Mobile Device Connection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3.2.1, Role-Based Risk Awareness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3.2.2, Role-Based Training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3.3.1, System Auditing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3.3.5, Audit Correlation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3.4.1, System Baselining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3.4.2, Security Configuration Enforcement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3.4.5, Access Restrictions for Change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3.4.6, Least Functionality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3.4.7, Nonessential Functionality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3.4.8, Application Execution Policy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3.5.1, Identification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3.5.2, Authentication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>
                <a:solidFill>
                  <a:srgbClr val="0070C0"/>
                </a:solidFill>
              </a:rPr>
              <a:t>3.5.3, Multifactor Authentication [3 or 5]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3.5.10, Cryptographically-Protected Passwords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3.6.1, Incident Handling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3.6.2, Incident Reporting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3.7.2, System Maintenance Control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3.7.5, Nonlocal Maintenance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3.8.3, Media Disposal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3.8.7, Removable Media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3.9.2, Personnel Actions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3.10.1, Limit Physical Access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3.10.2, Monitor Facility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3.11.2, Vulnerability Scan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3.12.1, Security Control Assessment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3.12.3, Security Control Monitoring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3.13.1, Boundary Protection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3.13.2, Security Engineering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3.13.5, Public-Access System Separation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3.13.6, Network Communication by Exception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>
                <a:solidFill>
                  <a:srgbClr val="0070C0"/>
                </a:solidFill>
              </a:rPr>
              <a:t>3.13.11, CUI Encryption [3 or 5]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3.13.15, Communications Authenticity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3.14.1, Flaw Remediation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3.14.2, Malicious Code Protection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3.14.3, Security Alerts &amp; Advisories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3.14.4, Update Malicious Code Protection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3.14.6, Monitor Communications for Attacks</a:t>
            </a:r>
          </a:p>
        </p:txBody>
      </p:sp>
    </p:spTree>
    <p:extLst>
      <p:ext uri="{BB962C8B-B14F-4D97-AF65-F5344CB8AC3E}">
        <p14:creationId xmlns:p14="http://schemas.microsoft.com/office/powerpoint/2010/main" val="120793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30C38-8109-2D66-98E7-01713B16B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B647-CD04-F2D3-94D2-AC2FA227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3-Pointers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E210F-9E4E-BEF4-2DE0-C89E35625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657"/>
            <a:ext cx="11632975" cy="4876008"/>
          </a:xfrm>
        </p:spPr>
        <p:txBody>
          <a:bodyPr numCol="2">
            <a:normAutofit fontScale="92500"/>
          </a:bodyPr>
          <a:lstStyle/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3.1.5, Least Privilege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3.1.19, Encrypt CUI on Mobile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3.3.2, User Accountability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3.5.3, Multifactor Authentication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3.7.1, Perform Maintenance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3.7.4, Media Inspection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3.8.1, Media Protection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3.8.2, Media Access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3.8.8, Shared Media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3.9.1, Screen Individuals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3.11.1, Risk Assessments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3.12.2, Plan of Action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3.13.8, Data in Transit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3.13.11, CUI Encryption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3.14.5, System &amp; File Scanning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3.14.7, Identify Unauthorized Use</a:t>
            </a:r>
          </a:p>
        </p:txBody>
      </p:sp>
    </p:spTree>
    <p:extLst>
      <p:ext uri="{BB962C8B-B14F-4D97-AF65-F5344CB8AC3E}">
        <p14:creationId xmlns:p14="http://schemas.microsoft.com/office/powerpoint/2010/main" val="419989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F2793-99BC-137E-C84C-CD59D5363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38CF9-2659-43B6-1B89-5748996D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Critical 1-Pointers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47B89-AA8D-9803-E3DE-EEC247394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657"/>
            <a:ext cx="11632975" cy="4876008"/>
          </a:xfrm>
        </p:spPr>
        <p:txBody>
          <a:bodyPr numCol="1">
            <a:normAutofit/>
          </a:bodyPr>
          <a:lstStyle/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3.1.20, External Connections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3.1.22, Control Public Information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3.12.4, System Security Plan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3.10.3, Escort Visitors 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3.10.4, Physical Access Logs </a:t>
            </a:r>
          </a:p>
          <a:p>
            <a:pPr marL="230188" indent="-230188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3.10.5, Manage Physical Access</a:t>
            </a:r>
          </a:p>
        </p:txBody>
      </p:sp>
    </p:spTree>
    <p:extLst>
      <p:ext uri="{BB962C8B-B14F-4D97-AF65-F5344CB8AC3E}">
        <p14:creationId xmlns:p14="http://schemas.microsoft.com/office/powerpoint/2010/main" val="154453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CC-Template" id="{E4BAFF0A-2587-3F44-988C-99A6A4317C97}" vid="{85D96EB3-9107-1241-A68A-7901648675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7af1e4-a279-45fb-806d-87de5905fa4e" xsi:nil="true"/>
    <lcf76f155ced4ddcb4097134ff3c332f xmlns="8d0b1d5d-91a8-4832-936f-30002aa6504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EDF75BEB4DAE43BB11F50A3EAF034C" ma:contentTypeVersion="14" ma:contentTypeDescription="Create a new document." ma:contentTypeScope="" ma:versionID="d04e89d9531501bf0a98510b14f04821">
  <xsd:schema xmlns:xsd="http://www.w3.org/2001/XMLSchema" xmlns:xs="http://www.w3.org/2001/XMLSchema" xmlns:p="http://schemas.microsoft.com/office/2006/metadata/properties" xmlns:ns2="8d0b1d5d-91a8-4832-936f-30002aa65046" xmlns:ns3="2a7af1e4-a279-45fb-806d-87de5905fa4e" targetNamespace="http://schemas.microsoft.com/office/2006/metadata/properties" ma:root="true" ma:fieldsID="3241a925f107531b4d11646cb5bc2525" ns2:_="" ns3:_="">
    <xsd:import namespace="8d0b1d5d-91a8-4832-936f-30002aa65046"/>
    <xsd:import namespace="2a7af1e4-a279-45fb-806d-87de5905fa4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b1d5d-91a8-4832-936f-30002aa6504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3e701fe-b6c7-431c-a4f6-e3315a6f51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af1e4-a279-45fb-806d-87de5905fa4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051eea9-4518-4fb6-a2ad-0e7cb9a76c0c}" ma:internalName="TaxCatchAll" ma:showField="CatchAllData" ma:web="2a7af1e4-a279-45fb-806d-87de5905fa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7780DB-57E6-49DF-A339-B2A5D653B165}">
  <ds:schemaRefs>
    <ds:schemaRef ds:uri="http://purl.org/dc/terms/"/>
    <ds:schemaRef ds:uri="http://schemas.microsoft.com/office/2006/documentManagement/types"/>
    <ds:schemaRef ds:uri="2a7af1e4-a279-45fb-806d-87de5905fa4e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8d0b1d5d-91a8-4832-936f-30002aa65046"/>
  </ds:schemaRefs>
</ds:datastoreItem>
</file>

<file path=customXml/itemProps2.xml><?xml version="1.0" encoding="utf-8"?>
<ds:datastoreItem xmlns:ds="http://schemas.openxmlformats.org/officeDocument/2006/customXml" ds:itemID="{CFB08674-12AF-431F-A4FD-F17DC6CA99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845528-291E-4AD1-BF36-568E9C60E2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0b1d5d-91a8-4832-936f-30002aa65046"/>
    <ds:schemaRef ds:uri="2a7af1e4-a279-45fb-806d-87de5905fa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a506dc0-4b00-4844-92f3-9ef2f32af7f3}" enabled="0" method="" siteId="{fa506dc0-4b00-4844-92f3-9ef2f32af7f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633</Words>
  <Application>Microsoft Macintosh PowerPoint</Application>
  <PresentationFormat>Widescreen</PresentationFormat>
  <Paragraphs>117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Office Theme</vt:lpstr>
      <vt:lpstr>CMMC Metrics for the C-Suite</vt:lpstr>
      <vt:lpstr>Getting the C-Suite Involved is Critical</vt:lpstr>
      <vt:lpstr>ProSci Organizational Change Management Methodology</vt:lpstr>
      <vt:lpstr>SPRS Score</vt:lpstr>
      <vt:lpstr>Requirement Compliance</vt:lpstr>
      <vt:lpstr>Open Non-POA&amp;M’able Requirements</vt:lpstr>
      <vt:lpstr>Open 5-Pointers</vt:lpstr>
      <vt:lpstr>Open 3-Pointers</vt:lpstr>
      <vt:lpstr>Open Critical 1-Pointers</vt:lpstr>
      <vt:lpstr>Open POA&amp;Ms</vt:lpstr>
      <vt:lpstr>Let’s Sum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A. Titcombe</dc:creator>
  <cp:lastModifiedBy>Matthew A. Titcombe</cp:lastModifiedBy>
  <cp:revision>1</cp:revision>
  <dcterms:created xsi:type="dcterms:W3CDTF">2025-06-20T12:06:47Z</dcterms:created>
  <dcterms:modified xsi:type="dcterms:W3CDTF">2025-06-22T10:42:32Z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0x01010028EDF75BEB4DAE43BB11F50A3EAF034C</vt:lpwstr>
  </property>
</Properties>
</file>